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4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5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6.xml" ContentType="application/vnd.openxmlformats-officedocument.theme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2" r:id="rId2"/>
    <p:sldMasterId id="2147483786" r:id="rId3"/>
    <p:sldMasterId id="2147483994" r:id="rId4"/>
    <p:sldMasterId id="2147484499" r:id="rId5"/>
    <p:sldMasterId id="2147484641" r:id="rId6"/>
    <p:sldMasterId id="2147484665" r:id="rId7"/>
  </p:sldMasterIdLst>
  <p:notesMasterIdLst>
    <p:notesMasterId r:id="rId24"/>
  </p:notesMasterIdLst>
  <p:sldIdLst>
    <p:sldId id="334" r:id="rId8"/>
    <p:sldId id="314" r:id="rId9"/>
    <p:sldId id="310" r:id="rId10"/>
    <p:sldId id="328" r:id="rId11"/>
    <p:sldId id="261" r:id="rId12"/>
    <p:sldId id="336" r:id="rId13"/>
    <p:sldId id="337" r:id="rId14"/>
    <p:sldId id="339" r:id="rId15"/>
    <p:sldId id="329" r:id="rId16"/>
    <p:sldId id="316" r:id="rId17"/>
    <p:sldId id="312" r:id="rId18"/>
    <p:sldId id="330" r:id="rId19"/>
    <p:sldId id="331" r:id="rId20"/>
    <p:sldId id="332" r:id="rId21"/>
    <p:sldId id="340" r:id="rId22"/>
    <p:sldId id="33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CB940"/>
    <a:srgbClr val="C44423"/>
    <a:srgbClr val="FFFFFF"/>
    <a:srgbClr val="996633"/>
    <a:srgbClr val="008080"/>
    <a:srgbClr val="FFCC00"/>
    <a:srgbClr val="27A7D2"/>
    <a:srgbClr val="0099CC"/>
    <a:srgbClr val="15C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6" autoAdjust="0"/>
    <p:restoredTop sz="94660"/>
  </p:normalViewPr>
  <p:slideViewPr>
    <p:cSldViewPr>
      <p:cViewPr varScale="1">
        <p:scale>
          <a:sx n="73" d="100"/>
          <a:sy n="73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DC5D94-1055-4A65-BBE6-06E34489169D}" type="doc">
      <dgm:prSet loTypeId="urn:microsoft.com/office/officeart/2011/layout/RadialPictureList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FB6834D-EB2E-4DA6-97B3-CC4C107F62CC}">
      <dgm:prSet phldrT="[Text]" custT="1"/>
      <dgm:spPr>
        <a:solidFill>
          <a:schemeClr val="accent3"/>
        </a:solidFill>
        <a:ln>
          <a:solidFill>
            <a:schemeClr val="bg1"/>
          </a:solidFill>
        </a:ln>
      </dgm:spPr>
      <dgm:t>
        <a:bodyPr/>
        <a:lstStyle/>
        <a:p>
          <a:endParaRPr lang="en-US" sz="1200" dirty="0" smtClean="0">
            <a:latin typeface="Lato Black" pitchFamily="34" charset="0"/>
          </a:endParaRPr>
        </a:p>
        <a:p>
          <a:r>
            <a:rPr lang="en-US" sz="1200" b="1" dirty="0" smtClean="0">
              <a:solidFill>
                <a:schemeClr val="tx1"/>
              </a:solidFill>
              <a:latin typeface="Lato Black" pitchFamily="34" charset="0"/>
            </a:rPr>
            <a:t>NỘI DUNG </a:t>
          </a:r>
        </a:p>
        <a:p>
          <a:r>
            <a:rPr lang="en-US" sz="1200" b="1" dirty="0" smtClean="0">
              <a:solidFill>
                <a:schemeClr val="tx1"/>
              </a:solidFill>
              <a:latin typeface="Lato Black" pitchFamily="34" charset="0"/>
            </a:rPr>
            <a:t>CỔNG HỌC TẬP </a:t>
          </a:r>
          <a:endParaRPr lang="en-US" sz="1200" b="1" dirty="0">
            <a:solidFill>
              <a:schemeClr val="tx1"/>
            </a:solidFill>
            <a:latin typeface="Lato Black" pitchFamily="34" charset="0"/>
          </a:endParaRPr>
        </a:p>
      </dgm:t>
    </dgm:pt>
    <dgm:pt modelId="{41A7F203-56D1-4AFF-ADEB-D18EA338713C}" type="parTrans" cxnId="{D4B08B3D-8596-4495-8EA1-55D3380FAABF}">
      <dgm:prSet/>
      <dgm:spPr/>
      <dgm:t>
        <a:bodyPr/>
        <a:lstStyle/>
        <a:p>
          <a:endParaRPr lang="en-US"/>
        </a:p>
      </dgm:t>
    </dgm:pt>
    <dgm:pt modelId="{EAD59959-8FB9-4068-9864-A942DEF911F7}" type="sibTrans" cxnId="{D4B08B3D-8596-4495-8EA1-55D3380FAABF}">
      <dgm:prSet/>
      <dgm:spPr/>
      <dgm:t>
        <a:bodyPr/>
        <a:lstStyle/>
        <a:p>
          <a:endParaRPr lang="en-US"/>
        </a:p>
      </dgm:t>
    </dgm:pt>
    <dgm:pt modelId="{D2480606-8EED-4203-8168-9DBFE34A1E51}">
      <dgm:prSet phldrT="[Text]"/>
      <dgm:spPr/>
      <dgm:t>
        <a:bodyPr/>
        <a:lstStyle/>
        <a:p>
          <a:endParaRPr lang="en-US" dirty="0"/>
        </a:p>
      </dgm:t>
    </dgm:pt>
    <dgm:pt modelId="{2E634B8F-303E-45FD-A742-B2C7C620ADCF}" type="parTrans" cxnId="{33D1F26A-E633-40C5-B8E7-B54B4A0C4741}">
      <dgm:prSet/>
      <dgm:spPr/>
      <dgm:t>
        <a:bodyPr/>
        <a:lstStyle/>
        <a:p>
          <a:endParaRPr lang="en-US"/>
        </a:p>
      </dgm:t>
    </dgm:pt>
    <dgm:pt modelId="{B141CE44-1B83-45F6-B4E8-36D0E1279227}" type="sibTrans" cxnId="{33D1F26A-E633-40C5-B8E7-B54B4A0C4741}">
      <dgm:prSet/>
      <dgm:spPr/>
      <dgm:t>
        <a:bodyPr/>
        <a:lstStyle/>
        <a:p>
          <a:endParaRPr lang="en-US"/>
        </a:p>
      </dgm:t>
    </dgm:pt>
    <dgm:pt modelId="{935D9FA6-A344-4367-A294-F37253223B9F}">
      <dgm:prSet phldrT="[Text]"/>
      <dgm:spPr/>
      <dgm:t>
        <a:bodyPr/>
        <a:lstStyle/>
        <a:p>
          <a:endParaRPr lang="en-US" dirty="0"/>
        </a:p>
      </dgm:t>
    </dgm:pt>
    <dgm:pt modelId="{6793B6A5-675D-4562-8E2A-0444327FFBA3}" type="parTrans" cxnId="{B4814232-C932-427F-B82F-628088374B37}">
      <dgm:prSet/>
      <dgm:spPr/>
      <dgm:t>
        <a:bodyPr/>
        <a:lstStyle/>
        <a:p>
          <a:endParaRPr lang="en-US"/>
        </a:p>
      </dgm:t>
    </dgm:pt>
    <dgm:pt modelId="{29EEF3A8-D4C6-49AF-9704-BB2A20A9BEE0}" type="sibTrans" cxnId="{B4814232-C932-427F-B82F-628088374B37}">
      <dgm:prSet/>
      <dgm:spPr/>
      <dgm:t>
        <a:bodyPr/>
        <a:lstStyle/>
        <a:p>
          <a:endParaRPr lang="en-US"/>
        </a:p>
      </dgm:t>
    </dgm:pt>
    <dgm:pt modelId="{22327F94-D7F7-4583-8651-56FA8E685054}">
      <dgm:prSet phldrT="[Text]"/>
      <dgm:spPr/>
      <dgm:t>
        <a:bodyPr/>
        <a:lstStyle/>
        <a:p>
          <a:endParaRPr lang="en-US" dirty="0"/>
        </a:p>
      </dgm:t>
    </dgm:pt>
    <dgm:pt modelId="{8FE48B4B-DC01-448E-B1E4-484BB7BBCF99}" type="sibTrans" cxnId="{B7238B77-70F7-4C9C-BABF-544DC9D155CD}">
      <dgm:prSet/>
      <dgm:spPr/>
      <dgm:t>
        <a:bodyPr/>
        <a:lstStyle/>
        <a:p>
          <a:endParaRPr lang="en-US"/>
        </a:p>
      </dgm:t>
    </dgm:pt>
    <dgm:pt modelId="{705D60D0-497F-4294-977F-6F70C58CED12}" type="parTrans" cxnId="{B7238B77-70F7-4C9C-BABF-544DC9D155CD}">
      <dgm:prSet/>
      <dgm:spPr/>
      <dgm:t>
        <a:bodyPr/>
        <a:lstStyle/>
        <a:p>
          <a:endParaRPr lang="en-US"/>
        </a:p>
      </dgm:t>
    </dgm:pt>
    <dgm:pt modelId="{2640259A-10E4-4DFE-AF6F-53B5698F0647}" type="pres">
      <dgm:prSet presAssocID="{9CDC5D94-1055-4A65-BBE6-06E34489169D}" presName="Name0" presStyleCnt="0">
        <dgm:presLayoutVars>
          <dgm:chMax val="1"/>
          <dgm:chPref val="1"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F5640C68-2C3E-414B-B58F-B90AF1E213B9}" type="pres">
      <dgm:prSet presAssocID="{FFB6834D-EB2E-4DA6-97B3-CC4C107F62CC}" presName="Parent" presStyleLbl="node1" presStyleIdx="0" presStyleCnt="2" custScaleX="75505" custScaleY="77244" custLinFactNeighborX="2815">
        <dgm:presLayoutVars>
          <dgm:chMax val="4"/>
          <dgm:chPref val="3"/>
        </dgm:presLayoutVars>
      </dgm:prSet>
      <dgm:spPr/>
      <dgm:t>
        <a:bodyPr/>
        <a:lstStyle/>
        <a:p>
          <a:endParaRPr lang="en-US"/>
        </a:p>
      </dgm:t>
    </dgm:pt>
    <dgm:pt modelId="{E6F35B56-485D-4B49-AA42-1B2B99E5971C}" type="pres">
      <dgm:prSet presAssocID="{22327F94-D7F7-4583-8651-56FA8E685054}" presName="Accent" presStyleLbl="node1" presStyleIdx="1" presStyleCnt="2"/>
      <dgm:spPr>
        <a:solidFill>
          <a:schemeClr val="accent2"/>
        </a:solidFill>
      </dgm:spPr>
    </dgm:pt>
    <dgm:pt modelId="{4CB62AC6-C832-4F8E-B2B3-D3373DF466D7}" type="pres">
      <dgm:prSet presAssocID="{22327F94-D7F7-4583-8651-56FA8E685054}" presName="Image1" presStyleLbl="fgImgPlace1" presStyleIdx="0" presStyleCnt="3"/>
      <dgm:spPr>
        <a:solidFill>
          <a:schemeClr val="accent6"/>
        </a:solidFill>
      </dgm:spPr>
      <dgm:t>
        <a:bodyPr/>
        <a:lstStyle/>
        <a:p>
          <a:endParaRPr lang="en-US"/>
        </a:p>
      </dgm:t>
    </dgm:pt>
    <dgm:pt modelId="{550D7A86-2FEF-4C3D-B908-FFE5E927D1EA}" type="pres">
      <dgm:prSet presAssocID="{22327F94-D7F7-4583-8651-56FA8E685054}" presName="Child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6047D3-4541-41C2-B547-5AB49251196A}" type="pres">
      <dgm:prSet presAssocID="{D2480606-8EED-4203-8168-9DBFE34A1E51}" presName="Image2" presStyleCnt="0"/>
      <dgm:spPr/>
    </dgm:pt>
    <dgm:pt modelId="{BED8B8C5-6635-4E8F-AC9E-26795DF8370E}" type="pres">
      <dgm:prSet presAssocID="{D2480606-8EED-4203-8168-9DBFE34A1E51}" presName="Image" presStyleLbl="fgImgPlace1" presStyleIdx="1" presStyleCnt="3"/>
      <dgm:spPr>
        <a:solidFill>
          <a:schemeClr val="tx2"/>
        </a:solidFill>
        <a:ln>
          <a:solidFill>
            <a:schemeClr val="bg1"/>
          </a:solidFill>
        </a:ln>
      </dgm:spPr>
      <dgm:t>
        <a:bodyPr/>
        <a:lstStyle/>
        <a:p>
          <a:endParaRPr lang="en-US"/>
        </a:p>
      </dgm:t>
    </dgm:pt>
    <dgm:pt modelId="{91337672-B441-419B-88E8-FAE4D0808D8C}" type="pres">
      <dgm:prSet presAssocID="{D2480606-8EED-4203-8168-9DBFE34A1E51}" presName="Child2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32DA12-94A7-4833-81EB-1A7C617B7183}" type="pres">
      <dgm:prSet presAssocID="{935D9FA6-A344-4367-A294-F37253223B9F}" presName="Image3" presStyleCnt="0"/>
      <dgm:spPr/>
    </dgm:pt>
    <dgm:pt modelId="{532E884F-4A4C-446B-A3D7-FD9B938F9ECF}" type="pres">
      <dgm:prSet presAssocID="{935D9FA6-A344-4367-A294-F37253223B9F}" presName="Image" presStyleLbl="fgImgPlace1" presStyleIdx="2" presStyleCnt="3"/>
      <dgm:spPr>
        <a:solidFill>
          <a:schemeClr val="accent1"/>
        </a:solidFill>
        <a:ln>
          <a:solidFill>
            <a:schemeClr val="bg1"/>
          </a:solidFill>
        </a:ln>
      </dgm:spPr>
    </dgm:pt>
    <dgm:pt modelId="{FB0D4D50-6EDA-4E5F-B402-0E41B0A6A6AA}" type="pres">
      <dgm:prSet presAssocID="{935D9FA6-A344-4367-A294-F37253223B9F}" presName="Child3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D1F26A-E633-40C5-B8E7-B54B4A0C4741}" srcId="{FFB6834D-EB2E-4DA6-97B3-CC4C107F62CC}" destId="{D2480606-8EED-4203-8168-9DBFE34A1E51}" srcOrd="1" destOrd="0" parTransId="{2E634B8F-303E-45FD-A742-B2C7C620ADCF}" sibTransId="{B141CE44-1B83-45F6-B4E8-36D0E1279227}"/>
    <dgm:cxn modelId="{B7238B77-70F7-4C9C-BABF-544DC9D155CD}" srcId="{FFB6834D-EB2E-4DA6-97B3-CC4C107F62CC}" destId="{22327F94-D7F7-4583-8651-56FA8E685054}" srcOrd="0" destOrd="0" parTransId="{705D60D0-497F-4294-977F-6F70C58CED12}" sibTransId="{8FE48B4B-DC01-448E-B1E4-484BB7BBCF99}"/>
    <dgm:cxn modelId="{60ED4499-728C-4DB2-B985-E3E3DA57E690}" type="presOf" srcId="{D2480606-8EED-4203-8168-9DBFE34A1E51}" destId="{91337672-B441-419B-88E8-FAE4D0808D8C}" srcOrd="0" destOrd="0" presId="urn:microsoft.com/office/officeart/2011/layout/RadialPictureList"/>
    <dgm:cxn modelId="{B4814232-C932-427F-B82F-628088374B37}" srcId="{FFB6834D-EB2E-4DA6-97B3-CC4C107F62CC}" destId="{935D9FA6-A344-4367-A294-F37253223B9F}" srcOrd="2" destOrd="0" parTransId="{6793B6A5-675D-4562-8E2A-0444327FFBA3}" sibTransId="{29EEF3A8-D4C6-49AF-9704-BB2A20A9BEE0}"/>
    <dgm:cxn modelId="{5530A951-5B1F-4DF1-BE64-33F5236B2094}" type="presOf" srcId="{935D9FA6-A344-4367-A294-F37253223B9F}" destId="{FB0D4D50-6EDA-4E5F-B402-0E41B0A6A6AA}" srcOrd="0" destOrd="0" presId="urn:microsoft.com/office/officeart/2011/layout/RadialPictureList"/>
    <dgm:cxn modelId="{F5ED6B60-4BDF-46E4-B349-DBB6B2B725A3}" type="presOf" srcId="{FFB6834D-EB2E-4DA6-97B3-CC4C107F62CC}" destId="{F5640C68-2C3E-414B-B58F-B90AF1E213B9}" srcOrd="0" destOrd="0" presId="urn:microsoft.com/office/officeart/2011/layout/RadialPictureList"/>
    <dgm:cxn modelId="{6FB2CEC2-EC47-47B8-8F4C-AE1DAAB5EDD7}" type="presOf" srcId="{22327F94-D7F7-4583-8651-56FA8E685054}" destId="{550D7A86-2FEF-4C3D-B908-FFE5E927D1EA}" srcOrd="0" destOrd="0" presId="urn:microsoft.com/office/officeart/2011/layout/RadialPictureList"/>
    <dgm:cxn modelId="{D4B08B3D-8596-4495-8EA1-55D3380FAABF}" srcId="{9CDC5D94-1055-4A65-BBE6-06E34489169D}" destId="{FFB6834D-EB2E-4DA6-97B3-CC4C107F62CC}" srcOrd="0" destOrd="0" parTransId="{41A7F203-56D1-4AFF-ADEB-D18EA338713C}" sibTransId="{EAD59959-8FB9-4068-9864-A942DEF911F7}"/>
    <dgm:cxn modelId="{1E4D06F4-95A0-403F-8D53-ABB21501FEE2}" type="presOf" srcId="{9CDC5D94-1055-4A65-BBE6-06E34489169D}" destId="{2640259A-10E4-4DFE-AF6F-53B5698F0647}" srcOrd="0" destOrd="0" presId="urn:microsoft.com/office/officeart/2011/layout/RadialPictureList"/>
    <dgm:cxn modelId="{4D93FD29-A490-4EB4-8BE8-9A05C1D71C57}" type="presParOf" srcId="{2640259A-10E4-4DFE-AF6F-53B5698F0647}" destId="{F5640C68-2C3E-414B-B58F-B90AF1E213B9}" srcOrd="0" destOrd="0" presId="urn:microsoft.com/office/officeart/2011/layout/RadialPictureList"/>
    <dgm:cxn modelId="{B803D01E-68CE-41ED-96FD-C0E7B8D41F03}" type="presParOf" srcId="{2640259A-10E4-4DFE-AF6F-53B5698F0647}" destId="{E6F35B56-485D-4B49-AA42-1B2B99E5971C}" srcOrd="1" destOrd="0" presId="urn:microsoft.com/office/officeart/2011/layout/RadialPictureList"/>
    <dgm:cxn modelId="{D957EAE6-3D14-4880-BB31-0BEE6D95D0A9}" type="presParOf" srcId="{2640259A-10E4-4DFE-AF6F-53B5698F0647}" destId="{4CB62AC6-C832-4F8E-B2B3-D3373DF466D7}" srcOrd="2" destOrd="0" presId="urn:microsoft.com/office/officeart/2011/layout/RadialPictureList"/>
    <dgm:cxn modelId="{90C73108-AABA-4B9F-968C-ED01ACFC112B}" type="presParOf" srcId="{2640259A-10E4-4DFE-AF6F-53B5698F0647}" destId="{550D7A86-2FEF-4C3D-B908-FFE5E927D1EA}" srcOrd="3" destOrd="0" presId="urn:microsoft.com/office/officeart/2011/layout/RadialPictureList"/>
    <dgm:cxn modelId="{9502CE7D-A680-4148-86D6-7CFA7B0A4F1C}" type="presParOf" srcId="{2640259A-10E4-4DFE-AF6F-53B5698F0647}" destId="{DD6047D3-4541-41C2-B547-5AB49251196A}" srcOrd="4" destOrd="0" presId="urn:microsoft.com/office/officeart/2011/layout/RadialPictureList"/>
    <dgm:cxn modelId="{1924BF57-B068-492C-9101-335B7C4EA470}" type="presParOf" srcId="{DD6047D3-4541-41C2-B547-5AB49251196A}" destId="{BED8B8C5-6635-4E8F-AC9E-26795DF8370E}" srcOrd="0" destOrd="0" presId="urn:microsoft.com/office/officeart/2011/layout/RadialPictureList"/>
    <dgm:cxn modelId="{BC92A913-93AA-4059-8B7B-D5F998228013}" type="presParOf" srcId="{2640259A-10E4-4DFE-AF6F-53B5698F0647}" destId="{91337672-B441-419B-88E8-FAE4D0808D8C}" srcOrd="5" destOrd="0" presId="urn:microsoft.com/office/officeart/2011/layout/RadialPictureList"/>
    <dgm:cxn modelId="{A3B853DF-0B9E-4C31-AF6E-B4402AE705B7}" type="presParOf" srcId="{2640259A-10E4-4DFE-AF6F-53B5698F0647}" destId="{6832DA12-94A7-4833-81EB-1A7C617B7183}" srcOrd="6" destOrd="0" presId="urn:microsoft.com/office/officeart/2011/layout/RadialPictureList"/>
    <dgm:cxn modelId="{72E24B97-95FF-40FB-821B-42E372D7EC4A}" type="presParOf" srcId="{6832DA12-94A7-4833-81EB-1A7C617B7183}" destId="{532E884F-4A4C-446B-A3D7-FD9B938F9ECF}" srcOrd="0" destOrd="0" presId="urn:microsoft.com/office/officeart/2011/layout/RadialPictureList"/>
    <dgm:cxn modelId="{5D867AF6-994D-49DA-AA07-B6CF3D8E0CDD}" type="presParOf" srcId="{2640259A-10E4-4DFE-AF6F-53B5698F0647}" destId="{FB0D4D50-6EDA-4E5F-B402-0E41B0A6A6AA}" srcOrd="7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640C68-2C3E-414B-B58F-B90AF1E213B9}">
      <dsp:nvSpPr>
        <dsp:cNvPr id="0" name=""/>
        <dsp:cNvSpPr/>
      </dsp:nvSpPr>
      <dsp:spPr>
        <a:xfrm>
          <a:off x="1750349" y="2085554"/>
          <a:ext cx="1983460" cy="2029243"/>
        </a:xfrm>
        <a:prstGeom prst="ellipse">
          <a:avLst/>
        </a:prstGeom>
        <a:solidFill>
          <a:schemeClr val="accent3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 smtClean="0">
            <a:latin typeface="Lato Black" pitchFamily="34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latin typeface="Lato Black" pitchFamily="34" charset="0"/>
            </a:rPr>
            <a:t>NỘI DUNG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chemeClr val="tx1"/>
              </a:solidFill>
              <a:latin typeface="Lato Black" pitchFamily="34" charset="0"/>
            </a:rPr>
            <a:t>CỔNG HỌC TẬP </a:t>
          </a:r>
          <a:endParaRPr lang="en-US" sz="1200" b="1" kern="1200" dirty="0">
            <a:solidFill>
              <a:schemeClr val="tx1"/>
            </a:solidFill>
            <a:latin typeface="Lato Black" pitchFamily="34" charset="0"/>
          </a:endParaRPr>
        </a:p>
      </dsp:txBody>
      <dsp:txXfrm>
        <a:off x="2040820" y="2382730"/>
        <a:ext cx="1402518" cy="1434891"/>
      </dsp:txXfrm>
    </dsp:sp>
    <dsp:sp modelId="{E6F35B56-485D-4B49-AA42-1B2B99E5971C}">
      <dsp:nvSpPr>
        <dsp:cNvPr id="0" name=""/>
        <dsp:cNvSpPr/>
      </dsp:nvSpPr>
      <dsp:spPr>
        <a:xfrm>
          <a:off x="0" y="326007"/>
          <a:ext cx="5295450" cy="5520185"/>
        </a:xfrm>
        <a:prstGeom prst="blockArc">
          <a:avLst>
            <a:gd name="adj1" fmla="val 17527788"/>
            <a:gd name="adj2" fmla="val 4119114"/>
            <a:gd name="adj3" fmla="val 575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B62AC6-C832-4F8E-B2B3-D3373DF466D7}">
      <dsp:nvSpPr>
        <dsp:cNvPr id="0" name=""/>
        <dsp:cNvSpPr/>
      </dsp:nvSpPr>
      <dsp:spPr>
        <a:xfrm>
          <a:off x="3899184" y="791358"/>
          <a:ext cx="1407253" cy="1407647"/>
        </a:xfrm>
        <a:prstGeom prst="ellipse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0D7A86-2FEF-4C3D-B908-FFE5E927D1EA}">
      <dsp:nvSpPr>
        <dsp:cNvPr id="0" name=""/>
        <dsp:cNvSpPr/>
      </dsp:nvSpPr>
      <dsp:spPr>
        <a:xfrm>
          <a:off x="5413179" y="813991"/>
          <a:ext cx="1883664" cy="13623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endParaRPr lang="en-US" sz="6500" kern="1200" dirty="0"/>
        </a:p>
      </dsp:txBody>
      <dsp:txXfrm>
        <a:off x="5413179" y="813991"/>
        <a:ext cx="1883664" cy="1362381"/>
      </dsp:txXfrm>
    </dsp:sp>
    <dsp:sp modelId="{BED8B8C5-6635-4E8F-AC9E-26795DF8370E}">
      <dsp:nvSpPr>
        <dsp:cNvPr id="0" name=""/>
        <dsp:cNvSpPr/>
      </dsp:nvSpPr>
      <dsp:spPr>
        <a:xfrm>
          <a:off x="4443092" y="2392764"/>
          <a:ext cx="1407253" cy="1407647"/>
        </a:xfrm>
        <a:prstGeom prst="ellipse">
          <a:avLst/>
        </a:prstGeom>
        <a:solidFill>
          <a:schemeClr val="tx2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337672-B441-419B-88E8-FAE4D0808D8C}">
      <dsp:nvSpPr>
        <dsp:cNvPr id="0" name=""/>
        <dsp:cNvSpPr/>
      </dsp:nvSpPr>
      <dsp:spPr>
        <a:xfrm>
          <a:off x="5964936" y="2412637"/>
          <a:ext cx="1883664" cy="13623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endParaRPr lang="en-US" sz="6500" kern="1200" dirty="0"/>
        </a:p>
      </dsp:txBody>
      <dsp:txXfrm>
        <a:off x="5964936" y="2412637"/>
        <a:ext cx="1883664" cy="1362381"/>
      </dsp:txXfrm>
    </dsp:sp>
    <dsp:sp modelId="{532E884F-4A4C-446B-A3D7-FD9B938F9ECF}">
      <dsp:nvSpPr>
        <dsp:cNvPr id="0" name=""/>
        <dsp:cNvSpPr/>
      </dsp:nvSpPr>
      <dsp:spPr>
        <a:xfrm>
          <a:off x="3899184" y="4016803"/>
          <a:ext cx="1407253" cy="1407647"/>
        </a:xfrm>
        <a:prstGeom prst="ellipse">
          <a:avLst/>
        </a:prstGeom>
        <a:solidFill>
          <a:schemeClr val="accent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0D4D50-6EDA-4E5F-B402-0E41B0A6A6AA}">
      <dsp:nvSpPr>
        <dsp:cNvPr id="0" name=""/>
        <dsp:cNvSpPr/>
      </dsp:nvSpPr>
      <dsp:spPr>
        <a:xfrm>
          <a:off x="5413179" y="4045508"/>
          <a:ext cx="1883664" cy="13623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l" defTabSz="288925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endParaRPr lang="en-US" sz="6500" kern="1200" dirty="0"/>
        </a:p>
      </dsp:txBody>
      <dsp:txXfrm>
        <a:off x="5413179" y="4045508"/>
        <a:ext cx="1883664" cy="13623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Radial Picture List"/>
  <dgm:desc val="Use to show relationships to a central idea. The Level 1 shape contains text and all Level 2 shapes contain a picture with corresponding text. Limited to four Level 2 pictures.  Unused pictures do not appear, but remain available if you switch layouts. Works best with a small amount of Level 2 text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7EF26D-3B2F-4979-B8DF-56F8042526A7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18276C-3F72-47BA-97BA-7C901D56B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66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9EF49-5B54-4C78-AD5B-7FF2C2B876DD}" type="slidenum">
              <a:rPr lang="ms-MY" smtClean="0">
                <a:solidFill>
                  <a:prstClr val="black"/>
                </a:solidFill>
              </a:rPr>
              <a:pPr/>
              <a:t>5</a:t>
            </a:fld>
            <a:endParaRPr lang="ms-MY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622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718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BCBE-5765-46D3-BA4F-E21B47D4CF2C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47686-4720-432E-AA12-47DA17ED5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722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BCBE-5765-46D3-BA4F-E21B47D4CF2C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47686-4720-432E-AA12-47DA17ED5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9650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2221308" y="1774157"/>
            <a:ext cx="2884386" cy="2884386"/>
          </a:xfrm>
          <a:prstGeom prst="ellipse">
            <a:avLst/>
          </a:prstGeo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7086308" y="1774157"/>
            <a:ext cx="2884386" cy="2884386"/>
          </a:xfrm>
          <a:prstGeom prst="ellipse">
            <a:avLst/>
          </a:prstGeo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8042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80879" y="1626890"/>
            <a:ext cx="4054405" cy="216000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7356714" y="3855130"/>
            <a:ext cx="4054405" cy="216000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780880" y="3855130"/>
            <a:ext cx="1994552" cy="216000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7358219" y="1626890"/>
            <a:ext cx="1994552" cy="216000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4897577" y="1626890"/>
            <a:ext cx="2393838" cy="438824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95439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362131" y="1541720"/>
            <a:ext cx="2884062" cy="1626779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653970" y="1541720"/>
            <a:ext cx="2884062" cy="1626779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7945809" y="1541720"/>
            <a:ext cx="2884062" cy="1626779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4653970" y="4040763"/>
            <a:ext cx="2884062" cy="1626779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1362131" y="4040763"/>
            <a:ext cx="2884062" cy="1626779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7945809" y="4040763"/>
            <a:ext cx="2884062" cy="1626779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328533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362130" y="1727981"/>
            <a:ext cx="2884062" cy="3345938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653969" y="1727981"/>
            <a:ext cx="2884062" cy="3345938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7945808" y="1727981"/>
            <a:ext cx="2884062" cy="3345938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511673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39890" y="1679731"/>
            <a:ext cx="2435402" cy="3323954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540780" y="1679731"/>
            <a:ext cx="2435402" cy="3323954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241670" y="1679731"/>
            <a:ext cx="2435402" cy="3323954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8942560" y="1679731"/>
            <a:ext cx="2435402" cy="3323954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640584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259151" y="1696085"/>
            <a:ext cx="4851872" cy="3345938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080977" y="1696085"/>
            <a:ext cx="4851872" cy="3345938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07197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395515" y="2080563"/>
            <a:ext cx="2642616" cy="340844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283560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6135880" cy="685800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466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621498" y="1888277"/>
            <a:ext cx="1440000" cy="144000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id-ID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4095649" y="1888277"/>
            <a:ext cx="1440000" cy="144000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id-ID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569800" y="1888277"/>
            <a:ext cx="1440000" cy="144000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id-ID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9043951" y="1888277"/>
            <a:ext cx="1440000" cy="1440000"/>
          </a:xfrm>
          <a:prstGeom prst="ellipse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94536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33375" y="1071418"/>
            <a:ext cx="5657711" cy="5786582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3646533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BCBE-5765-46D3-BA4F-E21B47D4CF2C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47686-4720-432E-AA12-47DA17ED5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5888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055767" y="1690688"/>
            <a:ext cx="2186585" cy="438824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588948" y="1690688"/>
            <a:ext cx="4402138" cy="438824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94907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588948" y="1690688"/>
            <a:ext cx="4402138" cy="4388240"/>
          </a:xfrm>
        </p:spPr>
        <p:txBody>
          <a:bodyPr anchor="t"/>
          <a:lstStyle>
            <a:lvl1pPr marL="0" indent="0" algn="ctr">
              <a:buFontTx/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59373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055767" y="1691308"/>
            <a:ext cx="2186585" cy="438824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73997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341120" y="1645921"/>
            <a:ext cx="3145536" cy="1993392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92628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590544" y="1645918"/>
            <a:ext cx="2377440" cy="2752679"/>
          </a:xfrm>
        </p:spPr>
        <p:txBody>
          <a:bodyPr anchor="t"/>
          <a:lstStyle>
            <a:lvl1pPr marL="0" indent="0" algn="ctr">
              <a:buFontTx/>
              <a:buNone/>
              <a:defRPr/>
            </a:lvl1pPr>
          </a:lstStyle>
          <a:p>
            <a:endParaRPr lang="id-ID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114288" y="1645918"/>
            <a:ext cx="2377440" cy="2752679"/>
          </a:xfrm>
        </p:spPr>
        <p:txBody>
          <a:bodyPr anchor="t"/>
          <a:lstStyle>
            <a:lvl1pPr marL="0" indent="0" algn="ctr">
              <a:buFontTx/>
              <a:buNone/>
              <a:defRPr/>
            </a:lvl1pPr>
          </a:lstStyle>
          <a:p>
            <a:endParaRPr lang="id-ID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638032" y="1645918"/>
            <a:ext cx="2377440" cy="2752679"/>
          </a:xfrm>
        </p:spPr>
        <p:txBody>
          <a:bodyPr anchor="t"/>
          <a:lstStyle>
            <a:lvl1pPr marL="0" indent="0" algn="ctr">
              <a:buFontTx/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086125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092018" y="1627632"/>
            <a:ext cx="6480048" cy="2407006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84907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97161" y="1683012"/>
            <a:ext cx="4140048" cy="2100764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538025" y="3822192"/>
            <a:ext cx="4140048" cy="2100764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001951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453007" y="1702131"/>
            <a:ext cx="1881899" cy="1881899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id-ID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389065" y="1702131"/>
            <a:ext cx="1881810" cy="1882444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id-ID" dirty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29061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523232" y="1645920"/>
            <a:ext cx="3145536" cy="1993392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405531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126479" y="1709928"/>
            <a:ext cx="4331207" cy="1993392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11471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563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1508760" y="2524510"/>
            <a:ext cx="4331207" cy="3345938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55202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1399032"/>
            <a:ext cx="12192000" cy="314598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4" name="Rounded Rectangle 13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89513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1399032"/>
            <a:ext cx="6099048" cy="3837942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62888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48709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1399032"/>
            <a:ext cx="4371267" cy="314598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7820733" y="1399032"/>
            <a:ext cx="4371267" cy="314598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6" name="Rounded Rectangle 15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108569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1430173" y="1399033"/>
            <a:ext cx="4643189" cy="3837942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 dirty="0"/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6118634" y="3348914"/>
            <a:ext cx="4643189" cy="188806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 dirty="0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7"/>
          </p:nvPr>
        </p:nvSpPr>
        <p:spPr>
          <a:xfrm>
            <a:off x="1" y="1399030"/>
            <a:ext cx="1384452" cy="1904163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 dirty="0"/>
          </a:p>
        </p:txBody>
      </p:sp>
      <p:sp>
        <p:nvSpPr>
          <p:cNvPr id="20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-2" y="3348913"/>
            <a:ext cx="1384452" cy="1888061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 dirty="0"/>
          </a:p>
        </p:txBody>
      </p:sp>
      <p:sp>
        <p:nvSpPr>
          <p:cNvPr id="21" name="Picture Placeholder 4"/>
          <p:cNvSpPr>
            <a:spLocks noGrp="1"/>
          </p:cNvSpPr>
          <p:nvPr>
            <p:ph type="pic" sz="quarter" idx="19"/>
          </p:nvPr>
        </p:nvSpPr>
        <p:spPr>
          <a:xfrm>
            <a:off x="10807097" y="1399030"/>
            <a:ext cx="1384452" cy="3837944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 dirty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7248652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43381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43381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 algn="ctr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81568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1375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3035237" y="938831"/>
            <a:ext cx="2469364" cy="1481328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56333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6830083" y="810816"/>
            <a:ext cx="2469364" cy="1481328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368953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341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7909317" y="1698005"/>
            <a:ext cx="2469365" cy="1840723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id-ID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1813318" y="1698005"/>
            <a:ext cx="2469365" cy="1840723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663887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id-ID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52511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4648581" y="1600200"/>
            <a:ext cx="1216025" cy="1216025"/>
          </a:xfrm>
          <a:prstGeom prst="ellipse">
            <a:avLst/>
          </a:prstGeom>
          <a:ln w="38100">
            <a:solidFill>
              <a:srgbClr val="00BBD6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id-ID" dirty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5" name="Rounded Rectangle 14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08491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rgbClr val="F23B48"/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89856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1749415" y="1691309"/>
            <a:ext cx="4320000" cy="431999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id-ID" dirty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5" name="Rounded Rectangle 14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48325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22398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63217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35747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750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16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131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44984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20544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59027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74350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31023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17956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45413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35589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65639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494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936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43958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80648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49375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1721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5953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303260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71161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1208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858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821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5742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40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BCBE-5765-46D3-BA4F-E21B47D4CF2C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47686-4720-432E-AA12-47DA17ED5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0894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905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6831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6607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2980267" y="1435946"/>
            <a:ext cx="8561917" cy="501226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>
                <a:latin typeface="LaTO LIGHT"/>
                <a:cs typeface="LaTO LIGHT"/>
              </a:defRPr>
            </a:lvl1pPr>
            <a:lvl2pPr marL="609585" indent="0">
              <a:buNone/>
              <a:defRPr sz="2400">
                <a:latin typeface="LaTO LIGHT"/>
                <a:cs typeface="LaTO LIGHT"/>
              </a:defRPr>
            </a:lvl2pPr>
            <a:lvl3pPr marL="1219170" indent="0">
              <a:buNone/>
              <a:defRPr sz="2400">
                <a:latin typeface="LaTO LIGHT"/>
                <a:cs typeface="LaTO LIGHT"/>
              </a:defRPr>
            </a:lvl3pPr>
            <a:lvl4pPr marL="1828754" indent="0">
              <a:buNone/>
              <a:defRPr sz="2400">
                <a:latin typeface="LaTO LIGHT"/>
                <a:cs typeface="LaTO LIGHT"/>
              </a:defRPr>
            </a:lvl4pPr>
            <a:lvl5pPr marL="2438339" indent="0">
              <a:buNone/>
              <a:defRPr sz="2400">
                <a:latin typeface="LaTO LIGHT"/>
                <a:cs typeface="LaTO LIGHT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1"/>
          </p:nvPr>
        </p:nvSpPr>
        <p:spPr>
          <a:xfrm>
            <a:off x="2980267" y="327716"/>
            <a:ext cx="8561917" cy="71966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733">
                <a:latin typeface="Roboto Black"/>
                <a:cs typeface="Roboto Black"/>
              </a:defRPr>
            </a:lvl1pPr>
            <a:lvl2pPr marL="609585" indent="0">
              <a:buNone/>
              <a:defRPr sz="3733">
                <a:latin typeface="Roboto Black"/>
                <a:cs typeface="Roboto Black"/>
              </a:defRPr>
            </a:lvl2pPr>
            <a:lvl3pPr marL="1219170" indent="0">
              <a:buNone/>
              <a:defRPr sz="3733">
                <a:latin typeface="Roboto Black"/>
                <a:cs typeface="Roboto Black"/>
              </a:defRPr>
            </a:lvl3pPr>
            <a:lvl4pPr marL="1828754" indent="0">
              <a:buNone/>
              <a:defRPr sz="3733">
                <a:latin typeface="Roboto Black"/>
                <a:cs typeface="Roboto Black"/>
              </a:defRPr>
            </a:lvl4pPr>
            <a:lvl5pPr marL="2438339" indent="0">
              <a:buNone/>
              <a:defRPr sz="3733">
                <a:latin typeface="Roboto Black"/>
                <a:cs typeface="Roboto Black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5962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1044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294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405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 userDrawn="1"/>
        </p:nvGrpSpPr>
        <p:grpSpPr>
          <a:xfrm>
            <a:off x="7899170" y="1288982"/>
            <a:ext cx="7336062" cy="7726891"/>
            <a:chOff x="6256254" y="292422"/>
            <a:chExt cx="7336062" cy="7726891"/>
          </a:xfrm>
          <a:noFill/>
        </p:grpSpPr>
        <p:sp>
          <p:nvSpPr>
            <p:cNvPr id="18" name="Right Triangle 9"/>
            <p:cNvSpPr/>
            <p:nvPr/>
          </p:nvSpPr>
          <p:spPr>
            <a:xfrm rot="15514280">
              <a:off x="6970063" y="5459938"/>
              <a:ext cx="1419515" cy="128948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1628350"/>
                <a:gd name="connsiteY0" fmla="*/ 639934 h 1447939"/>
                <a:gd name="connsiteX1" fmla="*/ 1547560 w 1628350"/>
                <a:gd name="connsiteY1" fmla="*/ 0 h 1447939"/>
                <a:gd name="connsiteX2" fmla="*/ 1627489 w 1628350"/>
                <a:gd name="connsiteY2" fmla="*/ 1447939 h 1447939"/>
                <a:gd name="connsiteX3" fmla="*/ 0 w 1628350"/>
                <a:gd name="connsiteY3" fmla="*/ 639934 h 1447939"/>
                <a:gd name="connsiteX0" fmla="*/ 0 w 1480922"/>
                <a:gd name="connsiteY0" fmla="*/ 2362411 h 2362411"/>
                <a:gd name="connsiteX1" fmla="*/ 1400132 w 1480922"/>
                <a:gd name="connsiteY1" fmla="*/ 0 h 2362411"/>
                <a:gd name="connsiteX2" fmla="*/ 1480061 w 1480922"/>
                <a:gd name="connsiteY2" fmla="*/ 1447939 h 2362411"/>
                <a:gd name="connsiteX3" fmla="*/ 0 w 1480922"/>
                <a:gd name="connsiteY3" fmla="*/ 2362411 h 2362411"/>
                <a:gd name="connsiteX0" fmla="*/ 0 w 1480234"/>
                <a:gd name="connsiteY0" fmla="*/ 1319344 h 1319344"/>
                <a:gd name="connsiteX1" fmla="*/ 966524 w 1480234"/>
                <a:gd name="connsiteY1" fmla="*/ 0 h 1319344"/>
                <a:gd name="connsiteX2" fmla="*/ 1480061 w 1480234"/>
                <a:gd name="connsiteY2" fmla="*/ 404872 h 1319344"/>
                <a:gd name="connsiteX3" fmla="*/ 0 w 1480234"/>
                <a:gd name="connsiteY3" fmla="*/ 1319344 h 1319344"/>
                <a:gd name="connsiteX0" fmla="*/ 0 w 1480126"/>
                <a:gd name="connsiteY0" fmla="*/ 937789 h 937789"/>
                <a:gd name="connsiteX1" fmla="*/ 75667 w 1480126"/>
                <a:gd name="connsiteY1" fmla="*/ 0 h 937789"/>
                <a:gd name="connsiteX2" fmla="*/ 1480061 w 1480126"/>
                <a:gd name="connsiteY2" fmla="*/ 23317 h 937789"/>
                <a:gd name="connsiteX3" fmla="*/ 0 w 1480126"/>
                <a:gd name="connsiteY3" fmla="*/ 937789 h 937789"/>
                <a:gd name="connsiteX0" fmla="*/ 0 w 1447813"/>
                <a:gd name="connsiteY0" fmla="*/ 940564 h 940564"/>
                <a:gd name="connsiteX1" fmla="*/ 75667 w 1447813"/>
                <a:gd name="connsiteY1" fmla="*/ 2775 h 940564"/>
                <a:gd name="connsiteX2" fmla="*/ 1447746 w 1447813"/>
                <a:gd name="connsiteY2" fmla="*/ 156 h 940564"/>
                <a:gd name="connsiteX3" fmla="*/ 0 w 1447813"/>
                <a:gd name="connsiteY3" fmla="*/ 940564 h 94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7813" h="940564">
                  <a:moveTo>
                    <a:pt x="0" y="940564"/>
                  </a:moveTo>
                  <a:lnTo>
                    <a:pt x="75667" y="2775"/>
                  </a:lnTo>
                  <a:cubicBezTo>
                    <a:pt x="64445" y="3838"/>
                    <a:pt x="1458968" y="-907"/>
                    <a:pt x="1447746" y="156"/>
                  </a:cubicBezTo>
                  <a:lnTo>
                    <a:pt x="0" y="94056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19" name="Right Triangle 9"/>
            <p:cNvSpPr/>
            <p:nvPr/>
          </p:nvSpPr>
          <p:spPr>
            <a:xfrm rot="16826751">
              <a:off x="11702672" y="2516957"/>
              <a:ext cx="1653148" cy="1561336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1943642"/>
                <a:gd name="connsiteY0" fmla="*/ 639934 h 3456308"/>
                <a:gd name="connsiteX1" fmla="*/ 1547560 w 1943642"/>
                <a:gd name="connsiteY1" fmla="*/ 0 h 3456308"/>
                <a:gd name="connsiteX2" fmla="*/ 1943421 w 1943642"/>
                <a:gd name="connsiteY2" fmla="*/ 3456308 h 3456308"/>
                <a:gd name="connsiteX3" fmla="*/ 0 w 1943642"/>
                <a:gd name="connsiteY3" fmla="*/ 639934 h 3456308"/>
                <a:gd name="connsiteX0" fmla="*/ 0 w 2076248"/>
                <a:gd name="connsiteY0" fmla="*/ 1029907 h 3846281"/>
                <a:gd name="connsiteX1" fmla="*/ 2076248 w 2076248"/>
                <a:gd name="connsiteY1" fmla="*/ 0 h 3846281"/>
                <a:gd name="connsiteX2" fmla="*/ 1943421 w 2076248"/>
                <a:gd name="connsiteY2" fmla="*/ 3846281 h 3846281"/>
                <a:gd name="connsiteX3" fmla="*/ 0 w 2076248"/>
                <a:gd name="connsiteY3" fmla="*/ 1029907 h 3846281"/>
                <a:gd name="connsiteX0" fmla="*/ 0 w 3740213"/>
                <a:gd name="connsiteY0" fmla="*/ 1029907 h 3726794"/>
                <a:gd name="connsiteX1" fmla="*/ 2076248 w 3740213"/>
                <a:gd name="connsiteY1" fmla="*/ 0 h 3726794"/>
                <a:gd name="connsiteX2" fmla="*/ 3740157 w 3740213"/>
                <a:gd name="connsiteY2" fmla="*/ 3726795 h 3726794"/>
                <a:gd name="connsiteX3" fmla="*/ 0 w 3740213"/>
                <a:gd name="connsiteY3" fmla="*/ 1029907 h 3726794"/>
                <a:gd name="connsiteX0" fmla="*/ -1 w 2915950"/>
                <a:gd name="connsiteY0" fmla="*/ 2368921 h 3726796"/>
                <a:gd name="connsiteX1" fmla="*/ 1251985 w 2915950"/>
                <a:gd name="connsiteY1" fmla="*/ 0 h 3726796"/>
                <a:gd name="connsiteX2" fmla="*/ 2915894 w 2915950"/>
                <a:gd name="connsiteY2" fmla="*/ 3726795 h 3726796"/>
                <a:gd name="connsiteX3" fmla="*/ -1 w 2915950"/>
                <a:gd name="connsiteY3" fmla="*/ 2368921 h 3726796"/>
                <a:gd name="connsiteX0" fmla="*/ -1 w 2915940"/>
                <a:gd name="connsiteY0" fmla="*/ 1471352 h 2829225"/>
                <a:gd name="connsiteX1" fmla="*/ 931826 w 2915940"/>
                <a:gd name="connsiteY1" fmla="*/ -1 h 2829225"/>
                <a:gd name="connsiteX2" fmla="*/ 2915894 w 2915940"/>
                <a:gd name="connsiteY2" fmla="*/ 2829226 h 2829225"/>
                <a:gd name="connsiteX3" fmla="*/ -1 w 2915940"/>
                <a:gd name="connsiteY3" fmla="*/ 1471352 h 2829225"/>
                <a:gd name="connsiteX0" fmla="*/ -1 w 3098034"/>
                <a:gd name="connsiteY0" fmla="*/ 1427523 h 2829229"/>
                <a:gd name="connsiteX1" fmla="*/ 1113920 w 3098034"/>
                <a:gd name="connsiteY1" fmla="*/ 1 h 2829229"/>
                <a:gd name="connsiteX2" fmla="*/ 3097988 w 3098034"/>
                <a:gd name="connsiteY2" fmla="*/ 2829228 h 2829229"/>
                <a:gd name="connsiteX3" fmla="*/ -1 w 3098034"/>
                <a:gd name="connsiteY3" fmla="*/ 1427523 h 2829229"/>
                <a:gd name="connsiteX0" fmla="*/ -1 w 3306595"/>
                <a:gd name="connsiteY0" fmla="*/ 1427521 h 3018388"/>
                <a:gd name="connsiteX1" fmla="*/ 1113920 w 3306595"/>
                <a:gd name="connsiteY1" fmla="*/ -1 h 3018388"/>
                <a:gd name="connsiteX2" fmla="*/ 3306553 w 3306595"/>
                <a:gd name="connsiteY2" fmla="*/ 3018387 h 3018388"/>
                <a:gd name="connsiteX3" fmla="*/ -1 w 3306595"/>
                <a:gd name="connsiteY3" fmla="*/ 1427521 h 3018388"/>
                <a:gd name="connsiteX0" fmla="*/ -1 w 3306595"/>
                <a:gd name="connsiteY0" fmla="*/ 1432874 h 3023739"/>
                <a:gd name="connsiteX1" fmla="*/ 1035563 w 3306595"/>
                <a:gd name="connsiteY1" fmla="*/ 0 h 3023739"/>
                <a:gd name="connsiteX2" fmla="*/ 3306553 w 3306595"/>
                <a:gd name="connsiteY2" fmla="*/ 3023740 h 3023739"/>
                <a:gd name="connsiteX3" fmla="*/ -1 w 3306595"/>
                <a:gd name="connsiteY3" fmla="*/ 1432874 h 3023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6595" h="3023739">
                  <a:moveTo>
                    <a:pt x="-1" y="1432874"/>
                  </a:moveTo>
                  <a:lnTo>
                    <a:pt x="1035563" y="0"/>
                  </a:lnTo>
                  <a:cubicBezTo>
                    <a:pt x="1024341" y="1063"/>
                    <a:pt x="3317775" y="3022677"/>
                    <a:pt x="3306553" y="3023740"/>
                  </a:cubicBezTo>
                  <a:lnTo>
                    <a:pt x="-1" y="143287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srgbClr val="FF3399"/>
                </a:solidFill>
              </a:endParaRPr>
            </a:p>
          </p:txBody>
        </p:sp>
        <p:sp>
          <p:nvSpPr>
            <p:cNvPr id="20" name="Right Triangle 9"/>
            <p:cNvSpPr/>
            <p:nvPr/>
          </p:nvSpPr>
          <p:spPr>
            <a:xfrm rot="3864744">
              <a:off x="7951064" y="5016316"/>
              <a:ext cx="2000183" cy="336310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3289025"/>
                <a:gd name="connsiteY0" fmla="*/ 3112563 h 3957279"/>
                <a:gd name="connsiteX1" fmla="*/ 3289025 w 3289025"/>
                <a:gd name="connsiteY1" fmla="*/ 0 h 3957279"/>
                <a:gd name="connsiteX2" fmla="*/ 655705 w 3289025"/>
                <a:gd name="connsiteY2" fmla="*/ 3957279 h 3957279"/>
                <a:gd name="connsiteX3" fmla="*/ 0 w 3289025"/>
                <a:gd name="connsiteY3" fmla="*/ 3112563 h 395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9025" h="3957279">
                  <a:moveTo>
                    <a:pt x="0" y="3112563"/>
                  </a:moveTo>
                  <a:lnTo>
                    <a:pt x="3289025" y="0"/>
                  </a:lnTo>
                  <a:cubicBezTo>
                    <a:pt x="3277803" y="1063"/>
                    <a:pt x="666927" y="3956216"/>
                    <a:pt x="655705" y="3957279"/>
                  </a:cubicBezTo>
                  <a:lnTo>
                    <a:pt x="0" y="311256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21" name="Right Triangle 9"/>
            <p:cNvSpPr/>
            <p:nvPr/>
          </p:nvSpPr>
          <p:spPr>
            <a:xfrm rot="18516916">
              <a:off x="9428530" y="1242471"/>
              <a:ext cx="3022888" cy="530468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974061 w 1974061"/>
                <a:gd name="connsiteY0" fmla="*/ 0 h 3464159"/>
                <a:gd name="connsiteX1" fmla="*/ 1329487 w 1974061"/>
                <a:gd name="connsiteY1" fmla="*/ 3464159 h 3464159"/>
                <a:gd name="connsiteX2" fmla="*/ 0 w 1974061"/>
                <a:gd name="connsiteY2" fmla="*/ 1624973 h 3464159"/>
                <a:gd name="connsiteX3" fmla="*/ 1974061 w 1974061"/>
                <a:gd name="connsiteY3" fmla="*/ 0 h 346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4061" h="3464159">
                  <a:moveTo>
                    <a:pt x="1974061" y="0"/>
                  </a:moveTo>
                  <a:lnTo>
                    <a:pt x="1329487" y="3464159"/>
                  </a:lnTo>
                  <a:lnTo>
                    <a:pt x="0" y="1624973"/>
                  </a:lnTo>
                  <a:lnTo>
                    <a:pt x="1974061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22" name="Right Triangle 9"/>
            <p:cNvSpPr/>
            <p:nvPr/>
          </p:nvSpPr>
          <p:spPr>
            <a:xfrm rot="9372945">
              <a:off x="10559151" y="667036"/>
              <a:ext cx="1240106" cy="3961512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406101"/>
                <a:gd name="connsiteY0" fmla="*/ 0 h 2858903"/>
                <a:gd name="connsiteX1" fmla="*/ 1294519 w 1406101"/>
                <a:gd name="connsiteY1" fmla="*/ 2858903 h 2858903"/>
                <a:gd name="connsiteX2" fmla="*/ 0 w 1406101"/>
                <a:gd name="connsiteY2" fmla="*/ 1005574 h 2858903"/>
                <a:gd name="connsiteX3" fmla="*/ 1406101 w 1406101"/>
                <a:gd name="connsiteY3" fmla="*/ 0 h 2858903"/>
                <a:gd name="connsiteX0" fmla="*/ 1406101 w 1406101"/>
                <a:gd name="connsiteY0" fmla="*/ 0 h 2226118"/>
                <a:gd name="connsiteX1" fmla="*/ 858609 w 1406101"/>
                <a:gd name="connsiteY1" fmla="*/ 2226118 h 2226118"/>
                <a:gd name="connsiteX2" fmla="*/ 0 w 1406101"/>
                <a:gd name="connsiteY2" fmla="*/ 1005574 h 2226118"/>
                <a:gd name="connsiteX3" fmla="*/ 1406101 w 1406101"/>
                <a:gd name="connsiteY3" fmla="*/ 0 h 2226118"/>
                <a:gd name="connsiteX0" fmla="*/ 1408997 w 1408997"/>
                <a:gd name="connsiteY0" fmla="*/ 800804 h 1220544"/>
                <a:gd name="connsiteX1" fmla="*/ 858609 w 1408997"/>
                <a:gd name="connsiteY1" fmla="*/ 1220544 h 1220544"/>
                <a:gd name="connsiteX2" fmla="*/ 0 w 1408997"/>
                <a:gd name="connsiteY2" fmla="*/ 0 h 1220544"/>
                <a:gd name="connsiteX3" fmla="*/ 1408997 w 1408997"/>
                <a:gd name="connsiteY3" fmla="*/ 800804 h 1220544"/>
                <a:gd name="connsiteX0" fmla="*/ 2212062 w 2212062"/>
                <a:gd name="connsiteY0" fmla="*/ 1981504 h 2401244"/>
                <a:gd name="connsiteX1" fmla="*/ 1661674 w 2212062"/>
                <a:gd name="connsiteY1" fmla="*/ 2401244 h 2401244"/>
                <a:gd name="connsiteX2" fmla="*/ 0 w 2212062"/>
                <a:gd name="connsiteY2" fmla="*/ 0 h 2401244"/>
                <a:gd name="connsiteX3" fmla="*/ 2212062 w 2212062"/>
                <a:gd name="connsiteY3" fmla="*/ 1981504 h 2401244"/>
                <a:gd name="connsiteX0" fmla="*/ 1559086 w 1661674"/>
                <a:gd name="connsiteY0" fmla="*/ 877817 h 2401244"/>
                <a:gd name="connsiteX1" fmla="*/ 1661674 w 1661674"/>
                <a:gd name="connsiteY1" fmla="*/ 2401244 h 2401244"/>
                <a:gd name="connsiteX2" fmla="*/ 0 w 1661674"/>
                <a:gd name="connsiteY2" fmla="*/ 0 h 2401244"/>
                <a:gd name="connsiteX3" fmla="*/ 1559086 w 1661674"/>
                <a:gd name="connsiteY3" fmla="*/ 877817 h 2401244"/>
                <a:gd name="connsiteX0" fmla="*/ 747378 w 849966"/>
                <a:gd name="connsiteY0" fmla="*/ 0 h 1523427"/>
                <a:gd name="connsiteX1" fmla="*/ 849966 w 849966"/>
                <a:gd name="connsiteY1" fmla="*/ 1523427 h 1523427"/>
                <a:gd name="connsiteX2" fmla="*/ 0 w 849966"/>
                <a:gd name="connsiteY2" fmla="*/ 308777 h 1523427"/>
                <a:gd name="connsiteX3" fmla="*/ 747378 w 849966"/>
                <a:gd name="connsiteY3" fmla="*/ 0 h 1523427"/>
                <a:gd name="connsiteX0" fmla="*/ 747378 w 747378"/>
                <a:gd name="connsiteY0" fmla="*/ 0 h 936076"/>
                <a:gd name="connsiteX1" fmla="*/ 599517 w 747378"/>
                <a:gd name="connsiteY1" fmla="*/ 936076 h 936076"/>
                <a:gd name="connsiteX2" fmla="*/ 0 w 747378"/>
                <a:gd name="connsiteY2" fmla="*/ 308777 h 936076"/>
                <a:gd name="connsiteX3" fmla="*/ 747378 w 747378"/>
                <a:gd name="connsiteY3" fmla="*/ 0 h 936076"/>
                <a:gd name="connsiteX0" fmla="*/ 440102 w 440102"/>
                <a:gd name="connsiteY0" fmla="*/ 0 h 936076"/>
                <a:gd name="connsiteX1" fmla="*/ 292241 w 440102"/>
                <a:gd name="connsiteY1" fmla="*/ 936076 h 936076"/>
                <a:gd name="connsiteX2" fmla="*/ 0 w 440102"/>
                <a:gd name="connsiteY2" fmla="*/ 88493 h 936076"/>
                <a:gd name="connsiteX3" fmla="*/ 440102 w 440102"/>
                <a:gd name="connsiteY3" fmla="*/ 0 h 936076"/>
                <a:gd name="connsiteX0" fmla="*/ 1024450 w 1024450"/>
                <a:gd name="connsiteY0" fmla="*/ 144791 h 1080867"/>
                <a:gd name="connsiteX1" fmla="*/ 876589 w 1024450"/>
                <a:gd name="connsiteY1" fmla="*/ 1080867 h 1080867"/>
                <a:gd name="connsiteX2" fmla="*/ 0 w 1024450"/>
                <a:gd name="connsiteY2" fmla="*/ 0 h 1080867"/>
                <a:gd name="connsiteX3" fmla="*/ 1024450 w 1024450"/>
                <a:gd name="connsiteY3" fmla="*/ 144791 h 1080867"/>
                <a:gd name="connsiteX0" fmla="*/ 1024450 w 1024450"/>
                <a:gd name="connsiteY0" fmla="*/ 144791 h 1283588"/>
                <a:gd name="connsiteX1" fmla="*/ 876589 w 1024450"/>
                <a:gd name="connsiteY1" fmla="*/ 1080867 h 1283588"/>
                <a:gd name="connsiteX2" fmla="*/ 530451 w 1024450"/>
                <a:gd name="connsiteY2" fmla="*/ 1283579 h 1283588"/>
                <a:gd name="connsiteX3" fmla="*/ 0 w 1024450"/>
                <a:gd name="connsiteY3" fmla="*/ 0 h 1283588"/>
                <a:gd name="connsiteX4" fmla="*/ 1024450 w 1024450"/>
                <a:gd name="connsiteY4" fmla="*/ 144791 h 1283588"/>
                <a:gd name="connsiteX0" fmla="*/ 857971 w 876589"/>
                <a:gd name="connsiteY0" fmla="*/ 0 h 1293010"/>
                <a:gd name="connsiteX1" fmla="*/ 876589 w 876589"/>
                <a:gd name="connsiteY1" fmla="*/ 1090289 h 1293010"/>
                <a:gd name="connsiteX2" fmla="*/ 530451 w 876589"/>
                <a:gd name="connsiteY2" fmla="*/ 1293001 h 1293010"/>
                <a:gd name="connsiteX3" fmla="*/ 0 w 876589"/>
                <a:gd name="connsiteY3" fmla="*/ 9422 h 1293010"/>
                <a:gd name="connsiteX4" fmla="*/ 857971 w 876589"/>
                <a:gd name="connsiteY4" fmla="*/ 0 h 1293010"/>
                <a:gd name="connsiteX0" fmla="*/ 857971 w 1598506"/>
                <a:gd name="connsiteY0" fmla="*/ 0 h 1359951"/>
                <a:gd name="connsiteX1" fmla="*/ 1598506 w 1598506"/>
                <a:gd name="connsiteY1" fmla="*/ 1359951 h 1359951"/>
                <a:gd name="connsiteX2" fmla="*/ 530451 w 1598506"/>
                <a:gd name="connsiteY2" fmla="*/ 1293001 h 1359951"/>
                <a:gd name="connsiteX3" fmla="*/ 0 w 1598506"/>
                <a:gd name="connsiteY3" fmla="*/ 9422 h 1359951"/>
                <a:gd name="connsiteX4" fmla="*/ 857971 w 1598506"/>
                <a:gd name="connsiteY4" fmla="*/ 0 h 1359951"/>
                <a:gd name="connsiteX0" fmla="*/ 857971 w 1598506"/>
                <a:gd name="connsiteY0" fmla="*/ 0 h 1359951"/>
                <a:gd name="connsiteX1" fmla="*/ 1598506 w 1598506"/>
                <a:gd name="connsiteY1" fmla="*/ 1359951 h 1359951"/>
                <a:gd name="connsiteX2" fmla="*/ 787829 w 1598506"/>
                <a:gd name="connsiteY2" fmla="*/ 727355 h 1359951"/>
                <a:gd name="connsiteX3" fmla="*/ 0 w 1598506"/>
                <a:gd name="connsiteY3" fmla="*/ 9422 h 1359951"/>
                <a:gd name="connsiteX4" fmla="*/ 857971 w 1598506"/>
                <a:gd name="connsiteY4" fmla="*/ 0 h 1359951"/>
                <a:gd name="connsiteX0" fmla="*/ 857971 w 1598506"/>
                <a:gd name="connsiteY0" fmla="*/ 0 h 1359951"/>
                <a:gd name="connsiteX1" fmla="*/ 1598506 w 1598506"/>
                <a:gd name="connsiteY1" fmla="*/ 1359951 h 1359951"/>
                <a:gd name="connsiteX2" fmla="*/ 846119 w 1598506"/>
                <a:gd name="connsiteY2" fmla="*/ 631780 h 1359951"/>
                <a:gd name="connsiteX3" fmla="*/ 0 w 1598506"/>
                <a:gd name="connsiteY3" fmla="*/ 9422 h 1359951"/>
                <a:gd name="connsiteX4" fmla="*/ 857971 w 1598506"/>
                <a:gd name="connsiteY4" fmla="*/ 0 h 1359951"/>
                <a:gd name="connsiteX0" fmla="*/ 857971 w 1598506"/>
                <a:gd name="connsiteY0" fmla="*/ 0 h 1359951"/>
                <a:gd name="connsiteX1" fmla="*/ 1598506 w 1598506"/>
                <a:gd name="connsiteY1" fmla="*/ 1359951 h 1359951"/>
                <a:gd name="connsiteX2" fmla="*/ 818466 w 1598506"/>
                <a:gd name="connsiteY2" fmla="*/ 676183 h 1359951"/>
                <a:gd name="connsiteX3" fmla="*/ 0 w 1598506"/>
                <a:gd name="connsiteY3" fmla="*/ 9422 h 1359951"/>
                <a:gd name="connsiteX4" fmla="*/ 857971 w 1598506"/>
                <a:gd name="connsiteY4" fmla="*/ 0 h 1359951"/>
                <a:gd name="connsiteX0" fmla="*/ 857971 w 963139"/>
                <a:gd name="connsiteY0" fmla="*/ 0 h 3076744"/>
                <a:gd name="connsiteX1" fmla="*/ 963139 w 963139"/>
                <a:gd name="connsiteY1" fmla="*/ 3076744 h 3076744"/>
                <a:gd name="connsiteX2" fmla="*/ 818466 w 963139"/>
                <a:gd name="connsiteY2" fmla="*/ 676183 h 3076744"/>
                <a:gd name="connsiteX3" fmla="*/ 0 w 963139"/>
                <a:gd name="connsiteY3" fmla="*/ 9422 h 3076744"/>
                <a:gd name="connsiteX4" fmla="*/ 857971 w 963139"/>
                <a:gd name="connsiteY4" fmla="*/ 0 h 3076744"/>
                <a:gd name="connsiteX0" fmla="*/ 857971 w 963139"/>
                <a:gd name="connsiteY0" fmla="*/ 0 h 3076744"/>
                <a:gd name="connsiteX1" fmla="*/ 963139 w 963139"/>
                <a:gd name="connsiteY1" fmla="*/ 3076744 h 3076744"/>
                <a:gd name="connsiteX2" fmla="*/ 322328 w 963139"/>
                <a:gd name="connsiteY2" fmla="*/ 1031505 h 3076744"/>
                <a:gd name="connsiteX3" fmla="*/ 0 w 963139"/>
                <a:gd name="connsiteY3" fmla="*/ 9422 h 3076744"/>
                <a:gd name="connsiteX4" fmla="*/ 857971 w 963139"/>
                <a:gd name="connsiteY4" fmla="*/ 0 h 3076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3139" h="3076744">
                  <a:moveTo>
                    <a:pt x="857971" y="0"/>
                  </a:moveTo>
                  <a:lnTo>
                    <a:pt x="963139" y="3076744"/>
                  </a:lnTo>
                  <a:cubicBezTo>
                    <a:pt x="953703" y="3075132"/>
                    <a:pt x="331764" y="1033117"/>
                    <a:pt x="322328" y="1031505"/>
                  </a:cubicBezTo>
                  <a:lnTo>
                    <a:pt x="0" y="9422"/>
                  </a:lnTo>
                  <a:lnTo>
                    <a:pt x="857971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 dirty="0">
                <a:solidFill>
                  <a:prstClr val="white"/>
                </a:solidFill>
              </a:endParaRPr>
            </a:p>
          </p:txBody>
        </p:sp>
        <p:sp>
          <p:nvSpPr>
            <p:cNvPr id="23" name="Right Triangle 9"/>
            <p:cNvSpPr/>
            <p:nvPr/>
          </p:nvSpPr>
          <p:spPr>
            <a:xfrm rot="16736933">
              <a:off x="7957451" y="3899614"/>
              <a:ext cx="389311" cy="704851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  <a:gd name="connsiteX0" fmla="*/ 0 w 6241002"/>
                <a:gd name="connsiteY0" fmla="*/ 4942577 h 7197122"/>
                <a:gd name="connsiteX1" fmla="*/ 6241005 w 6241002"/>
                <a:gd name="connsiteY1" fmla="*/ 2 h 7197122"/>
                <a:gd name="connsiteX2" fmla="*/ 4500934 w 6241002"/>
                <a:gd name="connsiteY2" fmla="*/ 7197121 h 7197122"/>
                <a:gd name="connsiteX3" fmla="*/ 0 w 6241002"/>
                <a:gd name="connsiteY3" fmla="*/ 4942577 h 7197122"/>
                <a:gd name="connsiteX0" fmla="*/ 0 w 6241002"/>
                <a:gd name="connsiteY0" fmla="*/ 4942577 h 7197122"/>
                <a:gd name="connsiteX1" fmla="*/ 2819951 w 6241002"/>
                <a:gd name="connsiteY1" fmla="*/ 2743592 h 7197122"/>
                <a:gd name="connsiteX2" fmla="*/ 6241005 w 6241002"/>
                <a:gd name="connsiteY2" fmla="*/ 2 h 7197122"/>
                <a:gd name="connsiteX3" fmla="*/ 4500934 w 6241002"/>
                <a:gd name="connsiteY3" fmla="*/ 7197121 h 7197122"/>
                <a:gd name="connsiteX4" fmla="*/ 0 w 6241002"/>
                <a:gd name="connsiteY4" fmla="*/ 4942577 h 7197122"/>
                <a:gd name="connsiteX0" fmla="*/ 0 w 6241002"/>
                <a:gd name="connsiteY0" fmla="*/ 5778721 h 8033266"/>
                <a:gd name="connsiteX1" fmla="*/ 431963 w 6241002"/>
                <a:gd name="connsiteY1" fmla="*/ 1 h 8033266"/>
                <a:gd name="connsiteX2" fmla="*/ 6241005 w 6241002"/>
                <a:gd name="connsiteY2" fmla="*/ 836146 h 8033266"/>
                <a:gd name="connsiteX3" fmla="*/ 4500934 w 6241002"/>
                <a:gd name="connsiteY3" fmla="*/ 8033265 h 8033266"/>
                <a:gd name="connsiteX4" fmla="*/ 0 w 6241002"/>
                <a:gd name="connsiteY4" fmla="*/ 5778721 h 8033266"/>
                <a:gd name="connsiteX0" fmla="*/ 1445726 w 5809037"/>
                <a:gd name="connsiteY0" fmla="*/ 7963719 h 8033266"/>
                <a:gd name="connsiteX1" fmla="*/ -2 w 5809037"/>
                <a:gd name="connsiteY1" fmla="*/ 1 h 8033266"/>
                <a:gd name="connsiteX2" fmla="*/ 5809040 w 5809037"/>
                <a:gd name="connsiteY2" fmla="*/ 836146 h 8033266"/>
                <a:gd name="connsiteX3" fmla="*/ 4068969 w 5809037"/>
                <a:gd name="connsiteY3" fmla="*/ 8033265 h 8033266"/>
                <a:gd name="connsiteX4" fmla="*/ 1445726 w 5809037"/>
                <a:gd name="connsiteY4" fmla="*/ 7963719 h 8033266"/>
                <a:gd name="connsiteX0" fmla="*/ 2105842 w 5809037"/>
                <a:gd name="connsiteY0" fmla="*/ 10752502 h 10752508"/>
                <a:gd name="connsiteX1" fmla="*/ -2 w 5809037"/>
                <a:gd name="connsiteY1" fmla="*/ 1 h 10752508"/>
                <a:gd name="connsiteX2" fmla="*/ 5809040 w 5809037"/>
                <a:gd name="connsiteY2" fmla="*/ 836146 h 10752508"/>
                <a:gd name="connsiteX3" fmla="*/ 4068969 w 5809037"/>
                <a:gd name="connsiteY3" fmla="*/ 8033265 h 10752508"/>
                <a:gd name="connsiteX4" fmla="*/ 2105842 w 5809037"/>
                <a:gd name="connsiteY4" fmla="*/ 10752502 h 10752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9037" h="10752508">
                  <a:moveTo>
                    <a:pt x="2105842" y="10752502"/>
                  </a:moveTo>
                  <a:lnTo>
                    <a:pt x="-2" y="1"/>
                  </a:lnTo>
                  <a:lnTo>
                    <a:pt x="5809040" y="836146"/>
                  </a:lnTo>
                  <a:cubicBezTo>
                    <a:pt x="5797818" y="837209"/>
                    <a:pt x="4080191" y="8032202"/>
                    <a:pt x="4068969" y="8033265"/>
                  </a:cubicBezTo>
                  <a:lnTo>
                    <a:pt x="2105842" y="1075250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24" name="Right Triangle 9"/>
            <p:cNvSpPr/>
            <p:nvPr/>
          </p:nvSpPr>
          <p:spPr>
            <a:xfrm rot="16842692">
              <a:off x="8140673" y="3118766"/>
              <a:ext cx="3700854" cy="4766038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0 w 2789556"/>
                <a:gd name="connsiteY0" fmla="*/ 3645875 h 3645875"/>
                <a:gd name="connsiteX1" fmla="*/ 231449 w 2789556"/>
                <a:gd name="connsiteY1" fmla="*/ 0 h 3645875"/>
                <a:gd name="connsiteX2" fmla="*/ 2789556 w 2789556"/>
                <a:gd name="connsiteY2" fmla="*/ 3645875 h 3645875"/>
                <a:gd name="connsiteX3" fmla="*/ 0 w 2789556"/>
                <a:gd name="connsiteY3" fmla="*/ 3645875 h 3645875"/>
                <a:gd name="connsiteX0" fmla="*/ 0 w 2789556"/>
                <a:gd name="connsiteY0" fmla="*/ 3645875 h 3645875"/>
                <a:gd name="connsiteX1" fmla="*/ 200291 w 2789556"/>
                <a:gd name="connsiteY1" fmla="*/ 575499 h 3645875"/>
                <a:gd name="connsiteX2" fmla="*/ 231449 w 2789556"/>
                <a:gd name="connsiteY2" fmla="*/ 0 h 3645875"/>
                <a:gd name="connsiteX3" fmla="*/ 2789556 w 2789556"/>
                <a:gd name="connsiteY3" fmla="*/ 3645875 h 3645875"/>
                <a:gd name="connsiteX4" fmla="*/ 0 w 2789556"/>
                <a:gd name="connsiteY4" fmla="*/ 3645875 h 3645875"/>
                <a:gd name="connsiteX0" fmla="*/ 84744 w 2874300"/>
                <a:gd name="connsiteY0" fmla="*/ 3701585 h 3701585"/>
                <a:gd name="connsiteX1" fmla="*/ 0 w 2874300"/>
                <a:gd name="connsiteY1" fmla="*/ 0 h 3701585"/>
                <a:gd name="connsiteX2" fmla="*/ 316193 w 2874300"/>
                <a:gd name="connsiteY2" fmla="*/ 55710 h 3701585"/>
                <a:gd name="connsiteX3" fmla="*/ 2874300 w 2874300"/>
                <a:gd name="connsiteY3" fmla="*/ 3701585 h 3701585"/>
                <a:gd name="connsiteX4" fmla="*/ 84744 w 2874300"/>
                <a:gd name="connsiteY4" fmla="*/ 3701585 h 3701585"/>
                <a:gd name="connsiteX0" fmla="*/ 84744 w 2874300"/>
                <a:gd name="connsiteY0" fmla="*/ 3701585 h 3701585"/>
                <a:gd name="connsiteX1" fmla="*/ 0 w 2874300"/>
                <a:gd name="connsiteY1" fmla="*/ 0 h 3701585"/>
                <a:gd name="connsiteX2" fmla="*/ 361761 w 2874300"/>
                <a:gd name="connsiteY2" fmla="*/ 416004 h 3701585"/>
                <a:gd name="connsiteX3" fmla="*/ 2874300 w 2874300"/>
                <a:gd name="connsiteY3" fmla="*/ 3701585 h 3701585"/>
                <a:gd name="connsiteX4" fmla="*/ 84744 w 2874300"/>
                <a:gd name="connsiteY4" fmla="*/ 3701585 h 3701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4300" h="3701585">
                  <a:moveTo>
                    <a:pt x="84744" y="3701585"/>
                  </a:moveTo>
                  <a:lnTo>
                    <a:pt x="0" y="0"/>
                  </a:lnTo>
                  <a:lnTo>
                    <a:pt x="361761" y="416004"/>
                  </a:lnTo>
                  <a:lnTo>
                    <a:pt x="2874300" y="3701585"/>
                  </a:lnTo>
                  <a:lnTo>
                    <a:pt x="84744" y="370158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25" name="Right Triangle 9"/>
            <p:cNvSpPr/>
            <p:nvPr/>
          </p:nvSpPr>
          <p:spPr>
            <a:xfrm rot="600095">
              <a:off x="6516893" y="6682174"/>
              <a:ext cx="299550" cy="40159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26" name="Right Triangle 9"/>
            <p:cNvSpPr/>
            <p:nvPr/>
          </p:nvSpPr>
          <p:spPr>
            <a:xfrm rot="12339474">
              <a:off x="10790199" y="1861145"/>
              <a:ext cx="299550" cy="40159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27" name="Right Triangle 9"/>
            <p:cNvSpPr/>
            <p:nvPr/>
          </p:nvSpPr>
          <p:spPr>
            <a:xfrm rot="17042516">
              <a:off x="10347842" y="2679051"/>
              <a:ext cx="299550" cy="40159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28" name="Right Triangle 9"/>
            <p:cNvSpPr/>
            <p:nvPr/>
          </p:nvSpPr>
          <p:spPr>
            <a:xfrm rot="6485821">
              <a:off x="9818495" y="2504417"/>
              <a:ext cx="209097" cy="150671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0964" h="2894479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4512156" y="2893415"/>
                    <a:pt x="4500934" y="2894478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29" name="Right Triangle 9"/>
            <p:cNvSpPr/>
            <p:nvPr/>
          </p:nvSpPr>
          <p:spPr>
            <a:xfrm rot="18779178">
              <a:off x="7983970" y="5398879"/>
              <a:ext cx="560019" cy="352259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0964" h="2894479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4512156" y="2893415"/>
                    <a:pt x="4500934" y="2894478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30" name="Right Triangle 9"/>
            <p:cNvSpPr/>
            <p:nvPr/>
          </p:nvSpPr>
          <p:spPr>
            <a:xfrm rot="11869388">
              <a:off x="8598233" y="2110231"/>
              <a:ext cx="316288" cy="28896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0964" h="2894479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4512156" y="2893415"/>
                    <a:pt x="4500934" y="2894478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31" name="Right Triangle 9"/>
            <p:cNvSpPr/>
            <p:nvPr/>
          </p:nvSpPr>
          <p:spPr>
            <a:xfrm rot="19451475">
              <a:off x="8136872" y="3337944"/>
              <a:ext cx="1521379" cy="269483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759006"/>
                <a:gd name="connsiteY0" fmla="*/ 0 h 1459402"/>
                <a:gd name="connsiteX1" fmla="*/ 1759006 w 1759006"/>
                <a:gd name="connsiteY1" fmla="*/ 1459402 h 1459402"/>
                <a:gd name="connsiteX2" fmla="*/ 0 w 1759006"/>
                <a:gd name="connsiteY2" fmla="*/ 1005574 h 1459402"/>
                <a:gd name="connsiteX3" fmla="*/ 1406101 w 1759006"/>
                <a:gd name="connsiteY3" fmla="*/ 0 h 1459402"/>
                <a:gd name="connsiteX0" fmla="*/ 1808778 w 1808778"/>
                <a:gd name="connsiteY0" fmla="*/ 0 h 1733165"/>
                <a:gd name="connsiteX1" fmla="*/ 1759006 w 1808778"/>
                <a:gd name="connsiteY1" fmla="*/ 1733165 h 1733165"/>
                <a:gd name="connsiteX2" fmla="*/ 0 w 1808778"/>
                <a:gd name="connsiteY2" fmla="*/ 1279337 h 1733165"/>
                <a:gd name="connsiteX3" fmla="*/ 1808778 w 1808778"/>
                <a:gd name="connsiteY3" fmla="*/ 0 h 1733165"/>
                <a:gd name="connsiteX0" fmla="*/ 1550525 w 1550525"/>
                <a:gd name="connsiteY0" fmla="*/ 0 h 2746459"/>
                <a:gd name="connsiteX1" fmla="*/ 1500753 w 1550525"/>
                <a:gd name="connsiteY1" fmla="*/ 1733165 h 2746459"/>
                <a:gd name="connsiteX2" fmla="*/ 0 w 1550525"/>
                <a:gd name="connsiteY2" fmla="*/ 2746459 h 2746459"/>
                <a:gd name="connsiteX3" fmla="*/ 1550525 w 1550525"/>
                <a:gd name="connsiteY3" fmla="*/ 0 h 2746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0525" h="2746459">
                  <a:moveTo>
                    <a:pt x="1550525" y="0"/>
                  </a:moveTo>
                  <a:lnTo>
                    <a:pt x="1500753" y="1733165"/>
                  </a:lnTo>
                  <a:lnTo>
                    <a:pt x="0" y="2746459"/>
                  </a:lnTo>
                  <a:lnTo>
                    <a:pt x="1550525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32" name="Right Triangle 9"/>
            <p:cNvSpPr/>
            <p:nvPr/>
          </p:nvSpPr>
          <p:spPr>
            <a:xfrm rot="17249741">
              <a:off x="9796488" y="4699826"/>
              <a:ext cx="3647602" cy="1957858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  <a:gd name="connsiteX0" fmla="*/ 0 w 7897807"/>
                <a:gd name="connsiteY0" fmla="*/ 3633787 h 3633788"/>
                <a:gd name="connsiteX1" fmla="*/ 4944403 w 7897807"/>
                <a:gd name="connsiteY1" fmla="*/ 0 h 3633788"/>
                <a:gd name="connsiteX2" fmla="*/ 7897777 w 7897807"/>
                <a:gd name="connsiteY2" fmla="*/ 2894478 h 3633788"/>
                <a:gd name="connsiteX3" fmla="*/ 0 w 7897807"/>
                <a:gd name="connsiteY3" fmla="*/ 3633787 h 363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97807" h="3633788">
                  <a:moveTo>
                    <a:pt x="0" y="3633787"/>
                  </a:moveTo>
                  <a:lnTo>
                    <a:pt x="4944403" y="0"/>
                  </a:lnTo>
                  <a:cubicBezTo>
                    <a:pt x="4933181" y="1063"/>
                    <a:pt x="7908999" y="2893415"/>
                    <a:pt x="7897777" y="2894478"/>
                  </a:cubicBezTo>
                  <a:lnTo>
                    <a:pt x="0" y="363378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33" name="Right Triangle 9"/>
            <p:cNvSpPr/>
            <p:nvPr/>
          </p:nvSpPr>
          <p:spPr>
            <a:xfrm rot="327492">
              <a:off x="11282716" y="2520228"/>
              <a:ext cx="675145" cy="631778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  <a:gd name="connsiteX0" fmla="*/ 0 w 4500964"/>
                <a:gd name="connsiteY0" fmla="*/ 639934 h 2894479"/>
                <a:gd name="connsiteX1" fmla="*/ 797731 w 4500964"/>
                <a:gd name="connsiteY1" fmla="*/ 359438 h 2894479"/>
                <a:gd name="connsiteX2" fmla="*/ 1547560 w 4500964"/>
                <a:gd name="connsiteY2" fmla="*/ 0 h 2894479"/>
                <a:gd name="connsiteX3" fmla="*/ 4500934 w 4500964"/>
                <a:gd name="connsiteY3" fmla="*/ 2894478 h 2894479"/>
                <a:gd name="connsiteX4" fmla="*/ 0 w 4500964"/>
                <a:gd name="connsiteY4" fmla="*/ 639934 h 2894479"/>
                <a:gd name="connsiteX0" fmla="*/ 2153973 w 6654937"/>
                <a:gd name="connsiteY0" fmla="*/ 2742132 h 4996677"/>
                <a:gd name="connsiteX1" fmla="*/ 1 w 6654937"/>
                <a:gd name="connsiteY1" fmla="*/ 2 h 4996677"/>
                <a:gd name="connsiteX2" fmla="*/ 3701533 w 6654937"/>
                <a:gd name="connsiteY2" fmla="*/ 2102198 h 4996677"/>
                <a:gd name="connsiteX3" fmla="*/ 6654907 w 6654937"/>
                <a:gd name="connsiteY3" fmla="*/ 4996676 h 4996677"/>
                <a:gd name="connsiteX4" fmla="*/ 2153973 w 6654937"/>
                <a:gd name="connsiteY4" fmla="*/ 2742132 h 4996677"/>
                <a:gd name="connsiteX0" fmla="*/ 1137569 w 5638533"/>
                <a:gd name="connsiteY0" fmla="*/ 1521111 h 3775656"/>
                <a:gd name="connsiteX1" fmla="*/ 0 w 5638533"/>
                <a:gd name="connsiteY1" fmla="*/ -1 h 3775656"/>
                <a:gd name="connsiteX2" fmla="*/ 2685129 w 5638533"/>
                <a:gd name="connsiteY2" fmla="*/ 881177 h 3775656"/>
                <a:gd name="connsiteX3" fmla="*/ 5638503 w 5638533"/>
                <a:gd name="connsiteY3" fmla="*/ 3775655 h 3775656"/>
                <a:gd name="connsiteX4" fmla="*/ 1137569 w 5638533"/>
                <a:gd name="connsiteY4" fmla="*/ 1521111 h 377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8533" h="3775656">
                  <a:moveTo>
                    <a:pt x="1137569" y="1521111"/>
                  </a:moveTo>
                  <a:lnTo>
                    <a:pt x="0" y="-1"/>
                  </a:lnTo>
                  <a:lnTo>
                    <a:pt x="2685129" y="881177"/>
                  </a:lnTo>
                  <a:cubicBezTo>
                    <a:pt x="2673907" y="882240"/>
                    <a:pt x="5649725" y="3774592"/>
                    <a:pt x="5638503" y="3775655"/>
                  </a:cubicBezTo>
                  <a:lnTo>
                    <a:pt x="1137569" y="152111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34" name="Right Triangle 9"/>
            <p:cNvSpPr/>
            <p:nvPr/>
          </p:nvSpPr>
          <p:spPr>
            <a:xfrm rot="16842692">
              <a:off x="9062008" y="2868948"/>
              <a:ext cx="1855035" cy="2920539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406101"/>
                <a:gd name="connsiteY0" fmla="*/ 0 h 2858903"/>
                <a:gd name="connsiteX1" fmla="*/ 1294519 w 1406101"/>
                <a:gd name="connsiteY1" fmla="*/ 2858903 h 2858903"/>
                <a:gd name="connsiteX2" fmla="*/ 0 w 1406101"/>
                <a:gd name="connsiteY2" fmla="*/ 1005574 h 2858903"/>
                <a:gd name="connsiteX3" fmla="*/ 1406101 w 1406101"/>
                <a:gd name="connsiteY3" fmla="*/ 0 h 2858903"/>
                <a:gd name="connsiteX0" fmla="*/ 1406101 w 1406101"/>
                <a:gd name="connsiteY0" fmla="*/ 0 h 2226118"/>
                <a:gd name="connsiteX1" fmla="*/ 858609 w 1406101"/>
                <a:gd name="connsiteY1" fmla="*/ 2226118 h 2226118"/>
                <a:gd name="connsiteX2" fmla="*/ 0 w 1406101"/>
                <a:gd name="connsiteY2" fmla="*/ 1005574 h 2226118"/>
                <a:gd name="connsiteX3" fmla="*/ 1406101 w 1406101"/>
                <a:gd name="connsiteY3" fmla="*/ 0 h 2226118"/>
                <a:gd name="connsiteX0" fmla="*/ 1408997 w 1408997"/>
                <a:gd name="connsiteY0" fmla="*/ 800804 h 1220544"/>
                <a:gd name="connsiteX1" fmla="*/ 858609 w 1408997"/>
                <a:gd name="connsiteY1" fmla="*/ 1220544 h 1220544"/>
                <a:gd name="connsiteX2" fmla="*/ 0 w 1408997"/>
                <a:gd name="connsiteY2" fmla="*/ 0 h 1220544"/>
                <a:gd name="connsiteX3" fmla="*/ 1408997 w 1408997"/>
                <a:gd name="connsiteY3" fmla="*/ 800804 h 1220544"/>
                <a:gd name="connsiteX0" fmla="*/ 2212062 w 2212062"/>
                <a:gd name="connsiteY0" fmla="*/ 1981504 h 2401244"/>
                <a:gd name="connsiteX1" fmla="*/ 1661674 w 2212062"/>
                <a:gd name="connsiteY1" fmla="*/ 2401244 h 2401244"/>
                <a:gd name="connsiteX2" fmla="*/ 0 w 2212062"/>
                <a:gd name="connsiteY2" fmla="*/ 0 h 2401244"/>
                <a:gd name="connsiteX3" fmla="*/ 2212062 w 2212062"/>
                <a:gd name="connsiteY3" fmla="*/ 1981504 h 2401244"/>
                <a:gd name="connsiteX0" fmla="*/ 1559086 w 1661674"/>
                <a:gd name="connsiteY0" fmla="*/ 877817 h 2401244"/>
                <a:gd name="connsiteX1" fmla="*/ 1661674 w 1661674"/>
                <a:gd name="connsiteY1" fmla="*/ 2401244 h 2401244"/>
                <a:gd name="connsiteX2" fmla="*/ 0 w 1661674"/>
                <a:gd name="connsiteY2" fmla="*/ 0 h 2401244"/>
                <a:gd name="connsiteX3" fmla="*/ 1559086 w 1661674"/>
                <a:gd name="connsiteY3" fmla="*/ 877817 h 2401244"/>
                <a:gd name="connsiteX0" fmla="*/ 522039 w 624627"/>
                <a:gd name="connsiteY0" fmla="*/ 12416 h 1535843"/>
                <a:gd name="connsiteX1" fmla="*/ 624627 w 624627"/>
                <a:gd name="connsiteY1" fmla="*/ 1535843 h 1535843"/>
                <a:gd name="connsiteX2" fmla="*/ 0 w 624627"/>
                <a:gd name="connsiteY2" fmla="*/ 0 h 1535843"/>
                <a:gd name="connsiteX3" fmla="*/ 522039 w 624627"/>
                <a:gd name="connsiteY3" fmla="*/ 12416 h 1535843"/>
                <a:gd name="connsiteX0" fmla="*/ 501021 w 624627"/>
                <a:gd name="connsiteY0" fmla="*/ 0 h 1594740"/>
                <a:gd name="connsiteX1" fmla="*/ 624627 w 624627"/>
                <a:gd name="connsiteY1" fmla="*/ 1594740 h 1594740"/>
                <a:gd name="connsiteX2" fmla="*/ 0 w 624627"/>
                <a:gd name="connsiteY2" fmla="*/ 58897 h 1594740"/>
                <a:gd name="connsiteX3" fmla="*/ 501021 w 624627"/>
                <a:gd name="connsiteY3" fmla="*/ 0 h 1594740"/>
                <a:gd name="connsiteX0" fmla="*/ 501021 w 587696"/>
                <a:gd name="connsiteY0" fmla="*/ 0 h 1518908"/>
                <a:gd name="connsiteX1" fmla="*/ 587696 w 587696"/>
                <a:gd name="connsiteY1" fmla="*/ 1518908 h 1518908"/>
                <a:gd name="connsiteX2" fmla="*/ 0 w 587696"/>
                <a:gd name="connsiteY2" fmla="*/ 58897 h 1518908"/>
                <a:gd name="connsiteX3" fmla="*/ 501021 w 587696"/>
                <a:gd name="connsiteY3" fmla="*/ 0 h 1518908"/>
                <a:gd name="connsiteX0" fmla="*/ 562121 w 648796"/>
                <a:gd name="connsiteY0" fmla="*/ 0 h 1518908"/>
                <a:gd name="connsiteX1" fmla="*/ 648796 w 648796"/>
                <a:gd name="connsiteY1" fmla="*/ 1518908 h 1518908"/>
                <a:gd name="connsiteX2" fmla="*/ 0 w 648796"/>
                <a:gd name="connsiteY2" fmla="*/ 213503 h 1518908"/>
                <a:gd name="connsiteX3" fmla="*/ 562121 w 648796"/>
                <a:gd name="connsiteY3" fmla="*/ 0 h 1518908"/>
                <a:gd name="connsiteX0" fmla="*/ 463109 w 648796"/>
                <a:gd name="connsiteY0" fmla="*/ 0 h 1485121"/>
                <a:gd name="connsiteX1" fmla="*/ 648796 w 648796"/>
                <a:gd name="connsiteY1" fmla="*/ 1485121 h 1485121"/>
                <a:gd name="connsiteX2" fmla="*/ 0 w 648796"/>
                <a:gd name="connsiteY2" fmla="*/ 179716 h 1485121"/>
                <a:gd name="connsiteX3" fmla="*/ 463109 w 648796"/>
                <a:gd name="connsiteY3" fmla="*/ 0 h 1485121"/>
                <a:gd name="connsiteX0" fmla="*/ 546603 w 648796"/>
                <a:gd name="connsiteY0" fmla="*/ 0 h 1561145"/>
                <a:gd name="connsiteX1" fmla="*/ 648796 w 648796"/>
                <a:gd name="connsiteY1" fmla="*/ 1561145 h 1561145"/>
                <a:gd name="connsiteX2" fmla="*/ 0 w 648796"/>
                <a:gd name="connsiteY2" fmla="*/ 255740 h 1561145"/>
                <a:gd name="connsiteX3" fmla="*/ 546603 w 648796"/>
                <a:gd name="connsiteY3" fmla="*/ 0 h 1561145"/>
                <a:gd name="connsiteX0" fmla="*/ 457609 w 559802"/>
                <a:gd name="connsiteY0" fmla="*/ 0 h 1561145"/>
                <a:gd name="connsiteX1" fmla="*/ 559802 w 559802"/>
                <a:gd name="connsiteY1" fmla="*/ 1561145 h 1561145"/>
                <a:gd name="connsiteX2" fmla="*/ 0 w 559802"/>
                <a:gd name="connsiteY2" fmla="*/ 208790 h 1561145"/>
                <a:gd name="connsiteX3" fmla="*/ 457609 w 559802"/>
                <a:gd name="connsiteY3" fmla="*/ 0 h 1561145"/>
                <a:gd name="connsiteX0" fmla="*/ 457609 w 1174767"/>
                <a:gd name="connsiteY0" fmla="*/ 919245 h 1128035"/>
                <a:gd name="connsiteX1" fmla="*/ 1174767 w 1174767"/>
                <a:gd name="connsiteY1" fmla="*/ 0 h 1128035"/>
                <a:gd name="connsiteX2" fmla="*/ 0 w 1174767"/>
                <a:gd name="connsiteY2" fmla="*/ 1128035 h 1128035"/>
                <a:gd name="connsiteX3" fmla="*/ 457609 w 1174767"/>
                <a:gd name="connsiteY3" fmla="*/ 919245 h 1128035"/>
                <a:gd name="connsiteX0" fmla="*/ 0 w 1440730"/>
                <a:gd name="connsiteY0" fmla="*/ 2268263 h 2268263"/>
                <a:gd name="connsiteX1" fmla="*/ 1440730 w 1440730"/>
                <a:gd name="connsiteY1" fmla="*/ 0 h 2268263"/>
                <a:gd name="connsiteX2" fmla="*/ 265963 w 1440730"/>
                <a:gd name="connsiteY2" fmla="*/ 1128035 h 2268263"/>
                <a:gd name="connsiteX3" fmla="*/ 0 w 1440730"/>
                <a:gd name="connsiteY3" fmla="*/ 2268263 h 2268263"/>
                <a:gd name="connsiteX0" fmla="*/ 0 w 1440730"/>
                <a:gd name="connsiteY0" fmla="*/ 2268263 h 2268263"/>
                <a:gd name="connsiteX1" fmla="*/ 1440730 w 1440730"/>
                <a:gd name="connsiteY1" fmla="*/ 0 h 2268263"/>
                <a:gd name="connsiteX2" fmla="*/ 143769 w 1440730"/>
                <a:gd name="connsiteY2" fmla="*/ 1158679 h 2268263"/>
                <a:gd name="connsiteX3" fmla="*/ 0 w 1440730"/>
                <a:gd name="connsiteY3" fmla="*/ 2268263 h 226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0730" h="2268263">
                  <a:moveTo>
                    <a:pt x="0" y="2268263"/>
                  </a:moveTo>
                  <a:lnTo>
                    <a:pt x="1440730" y="0"/>
                  </a:lnTo>
                  <a:lnTo>
                    <a:pt x="143769" y="1158679"/>
                  </a:lnTo>
                  <a:lnTo>
                    <a:pt x="0" y="226826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 dirty="0">
                <a:solidFill>
                  <a:prstClr val="white"/>
                </a:solidFill>
              </a:endParaRPr>
            </a:p>
          </p:txBody>
        </p:sp>
        <p:sp>
          <p:nvSpPr>
            <p:cNvPr id="35" name="Right Triangle 9"/>
            <p:cNvSpPr/>
            <p:nvPr/>
          </p:nvSpPr>
          <p:spPr>
            <a:xfrm rot="16842692">
              <a:off x="9154899" y="4253301"/>
              <a:ext cx="2422188" cy="368966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406101"/>
                <a:gd name="connsiteY0" fmla="*/ 0 h 2858903"/>
                <a:gd name="connsiteX1" fmla="*/ 1294519 w 1406101"/>
                <a:gd name="connsiteY1" fmla="*/ 2858903 h 2858903"/>
                <a:gd name="connsiteX2" fmla="*/ 0 w 1406101"/>
                <a:gd name="connsiteY2" fmla="*/ 1005574 h 2858903"/>
                <a:gd name="connsiteX3" fmla="*/ 1406101 w 1406101"/>
                <a:gd name="connsiteY3" fmla="*/ 0 h 2858903"/>
                <a:gd name="connsiteX0" fmla="*/ 1406101 w 1406101"/>
                <a:gd name="connsiteY0" fmla="*/ 0 h 2226118"/>
                <a:gd name="connsiteX1" fmla="*/ 858609 w 1406101"/>
                <a:gd name="connsiteY1" fmla="*/ 2226118 h 2226118"/>
                <a:gd name="connsiteX2" fmla="*/ 0 w 1406101"/>
                <a:gd name="connsiteY2" fmla="*/ 1005574 h 2226118"/>
                <a:gd name="connsiteX3" fmla="*/ 1406101 w 1406101"/>
                <a:gd name="connsiteY3" fmla="*/ 0 h 2226118"/>
                <a:gd name="connsiteX0" fmla="*/ 1408997 w 1408997"/>
                <a:gd name="connsiteY0" fmla="*/ 800804 h 1220544"/>
                <a:gd name="connsiteX1" fmla="*/ 858609 w 1408997"/>
                <a:gd name="connsiteY1" fmla="*/ 1220544 h 1220544"/>
                <a:gd name="connsiteX2" fmla="*/ 0 w 1408997"/>
                <a:gd name="connsiteY2" fmla="*/ 0 h 1220544"/>
                <a:gd name="connsiteX3" fmla="*/ 1408997 w 1408997"/>
                <a:gd name="connsiteY3" fmla="*/ 800804 h 1220544"/>
                <a:gd name="connsiteX0" fmla="*/ 2212062 w 2212062"/>
                <a:gd name="connsiteY0" fmla="*/ 1981504 h 2401244"/>
                <a:gd name="connsiteX1" fmla="*/ 1661674 w 2212062"/>
                <a:gd name="connsiteY1" fmla="*/ 2401244 h 2401244"/>
                <a:gd name="connsiteX2" fmla="*/ 0 w 2212062"/>
                <a:gd name="connsiteY2" fmla="*/ 0 h 2401244"/>
                <a:gd name="connsiteX3" fmla="*/ 2212062 w 2212062"/>
                <a:gd name="connsiteY3" fmla="*/ 1981504 h 2401244"/>
                <a:gd name="connsiteX0" fmla="*/ 1559086 w 1661674"/>
                <a:gd name="connsiteY0" fmla="*/ 877817 h 2401244"/>
                <a:gd name="connsiteX1" fmla="*/ 1661674 w 1661674"/>
                <a:gd name="connsiteY1" fmla="*/ 2401244 h 2401244"/>
                <a:gd name="connsiteX2" fmla="*/ 0 w 1661674"/>
                <a:gd name="connsiteY2" fmla="*/ 0 h 2401244"/>
                <a:gd name="connsiteX3" fmla="*/ 1559086 w 1661674"/>
                <a:gd name="connsiteY3" fmla="*/ 877817 h 2401244"/>
                <a:gd name="connsiteX0" fmla="*/ 522039 w 624627"/>
                <a:gd name="connsiteY0" fmla="*/ 12416 h 1535843"/>
                <a:gd name="connsiteX1" fmla="*/ 624627 w 624627"/>
                <a:gd name="connsiteY1" fmla="*/ 1535843 h 1535843"/>
                <a:gd name="connsiteX2" fmla="*/ 0 w 624627"/>
                <a:gd name="connsiteY2" fmla="*/ 0 h 1535843"/>
                <a:gd name="connsiteX3" fmla="*/ 522039 w 624627"/>
                <a:gd name="connsiteY3" fmla="*/ 12416 h 1535843"/>
                <a:gd name="connsiteX0" fmla="*/ 501021 w 624627"/>
                <a:gd name="connsiteY0" fmla="*/ 0 h 1594740"/>
                <a:gd name="connsiteX1" fmla="*/ 624627 w 624627"/>
                <a:gd name="connsiteY1" fmla="*/ 1594740 h 1594740"/>
                <a:gd name="connsiteX2" fmla="*/ 0 w 624627"/>
                <a:gd name="connsiteY2" fmla="*/ 58897 h 1594740"/>
                <a:gd name="connsiteX3" fmla="*/ 501021 w 624627"/>
                <a:gd name="connsiteY3" fmla="*/ 0 h 1594740"/>
                <a:gd name="connsiteX0" fmla="*/ 501021 w 587696"/>
                <a:gd name="connsiteY0" fmla="*/ 0 h 1518908"/>
                <a:gd name="connsiteX1" fmla="*/ 587696 w 587696"/>
                <a:gd name="connsiteY1" fmla="*/ 1518908 h 1518908"/>
                <a:gd name="connsiteX2" fmla="*/ 0 w 587696"/>
                <a:gd name="connsiteY2" fmla="*/ 58897 h 1518908"/>
                <a:gd name="connsiteX3" fmla="*/ 501021 w 587696"/>
                <a:gd name="connsiteY3" fmla="*/ 0 h 1518908"/>
                <a:gd name="connsiteX0" fmla="*/ 501021 w 1985640"/>
                <a:gd name="connsiteY0" fmla="*/ 0 h 1864310"/>
                <a:gd name="connsiteX1" fmla="*/ 1985640 w 1985640"/>
                <a:gd name="connsiteY1" fmla="*/ 1864310 h 1864310"/>
                <a:gd name="connsiteX2" fmla="*/ 0 w 1985640"/>
                <a:gd name="connsiteY2" fmla="*/ 58897 h 1864310"/>
                <a:gd name="connsiteX3" fmla="*/ 501021 w 1985640"/>
                <a:gd name="connsiteY3" fmla="*/ 0 h 1864310"/>
                <a:gd name="connsiteX0" fmla="*/ 752477 w 1985640"/>
                <a:gd name="connsiteY0" fmla="*/ 36586 h 1805413"/>
                <a:gd name="connsiteX1" fmla="*/ 1985640 w 1985640"/>
                <a:gd name="connsiteY1" fmla="*/ 1805413 h 1805413"/>
                <a:gd name="connsiteX2" fmla="*/ 0 w 1985640"/>
                <a:gd name="connsiteY2" fmla="*/ 0 h 1805413"/>
                <a:gd name="connsiteX3" fmla="*/ 752477 w 1985640"/>
                <a:gd name="connsiteY3" fmla="*/ 36586 h 1805413"/>
                <a:gd name="connsiteX0" fmla="*/ 723441 w 1956604"/>
                <a:gd name="connsiteY0" fmla="*/ 0 h 1768827"/>
                <a:gd name="connsiteX1" fmla="*/ 1956604 w 1956604"/>
                <a:gd name="connsiteY1" fmla="*/ 1768827 h 1768827"/>
                <a:gd name="connsiteX2" fmla="*/ 0 w 1956604"/>
                <a:gd name="connsiteY2" fmla="*/ 1350762 h 1768827"/>
                <a:gd name="connsiteX3" fmla="*/ 723441 w 1956604"/>
                <a:gd name="connsiteY3" fmla="*/ 0 h 1768827"/>
                <a:gd name="connsiteX0" fmla="*/ 0 w 1233163"/>
                <a:gd name="connsiteY0" fmla="*/ 0 h 2436189"/>
                <a:gd name="connsiteX1" fmla="*/ 1233163 w 1233163"/>
                <a:gd name="connsiteY1" fmla="*/ 1768827 h 2436189"/>
                <a:gd name="connsiteX2" fmla="*/ 264880 w 1233163"/>
                <a:gd name="connsiteY2" fmla="*/ 2436189 h 2436189"/>
                <a:gd name="connsiteX3" fmla="*/ 0 w 1233163"/>
                <a:gd name="connsiteY3" fmla="*/ 0 h 2436189"/>
                <a:gd name="connsiteX0" fmla="*/ 648050 w 1881213"/>
                <a:gd name="connsiteY0" fmla="*/ 0 h 3022967"/>
                <a:gd name="connsiteX1" fmla="*/ 1881213 w 1881213"/>
                <a:gd name="connsiteY1" fmla="*/ 1768827 h 3022967"/>
                <a:gd name="connsiteX2" fmla="*/ 0 w 1881213"/>
                <a:gd name="connsiteY2" fmla="*/ 3022967 h 3022967"/>
                <a:gd name="connsiteX3" fmla="*/ 648050 w 1881213"/>
                <a:gd name="connsiteY3" fmla="*/ 0 h 3022967"/>
                <a:gd name="connsiteX0" fmla="*/ 572411 w 1881213"/>
                <a:gd name="connsiteY0" fmla="*/ 0 h 2865611"/>
                <a:gd name="connsiteX1" fmla="*/ 1881213 w 1881213"/>
                <a:gd name="connsiteY1" fmla="*/ 1611471 h 2865611"/>
                <a:gd name="connsiteX2" fmla="*/ 0 w 1881213"/>
                <a:gd name="connsiteY2" fmla="*/ 2865611 h 2865611"/>
                <a:gd name="connsiteX3" fmla="*/ 572411 w 1881213"/>
                <a:gd name="connsiteY3" fmla="*/ 0 h 2865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213" h="2865611">
                  <a:moveTo>
                    <a:pt x="572411" y="0"/>
                  </a:moveTo>
                  <a:lnTo>
                    <a:pt x="1881213" y="1611471"/>
                  </a:lnTo>
                  <a:lnTo>
                    <a:pt x="0" y="2865611"/>
                  </a:lnTo>
                  <a:lnTo>
                    <a:pt x="572411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 dirty="0">
                <a:solidFill>
                  <a:prstClr val="white"/>
                </a:solidFill>
              </a:endParaRPr>
            </a:p>
          </p:txBody>
        </p:sp>
        <p:sp>
          <p:nvSpPr>
            <p:cNvPr id="36" name="Right Triangle 5"/>
            <p:cNvSpPr/>
            <p:nvPr/>
          </p:nvSpPr>
          <p:spPr>
            <a:xfrm rot="10297253">
              <a:off x="8883977" y="4039220"/>
              <a:ext cx="2110226" cy="1751455"/>
            </a:xfrm>
            <a:custGeom>
              <a:avLst/>
              <a:gdLst>
                <a:gd name="connsiteX0" fmla="*/ 0 w 1064832"/>
                <a:gd name="connsiteY0" fmla="*/ 906332 h 906332"/>
                <a:gd name="connsiteX1" fmla="*/ 0 w 1064832"/>
                <a:gd name="connsiteY1" fmla="*/ 0 h 906332"/>
                <a:gd name="connsiteX2" fmla="*/ 1064832 w 1064832"/>
                <a:gd name="connsiteY2" fmla="*/ 906332 h 906332"/>
                <a:gd name="connsiteX3" fmla="*/ 0 w 1064832"/>
                <a:gd name="connsiteY3" fmla="*/ 906332 h 906332"/>
                <a:gd name="connsiteX0" fmla="*/ 0 w 1645857"/>
                <a:gd name="connsiteY0" fmla="*/ 1277807 h 1277807"/>
                <a:gd name="connsiteX1" fmla="*/ 581025 w 1645857"/>
                <a:gd name="connsiteY1" fmla="*/ 0 h 1277807"/>
                <a:gd name="connsiteX2" fmla="*/ 1645857 w 1645857"/>
                <a:gd name="connsiteY2" fmla="*/ 906332 h 1277807"/>
                <a:gd name="connsiteX3" fmla="*/ 0 w 1645857"/>
                <a:gd name="connsiteY3" fmla="*/ 1277807 h 1277807"/>
                <a:gd name="connsiteX0" fmla="*/ 0 w 1645857"/>
                <a:gd name="connsiteY0" fmla="*/ 992057 h 992057"/>
                <a:gd name="connsiteX1" fmla="*/ 904875 w 1645857"/>
                <a:gd name="connsiteY1" fmla="*/ 0 h 992057"/>
                <a:gd name="connsiteX2" fmla="*/ 1645857 w 1645857"/>
                <a:gd name="connsiteY2" fmla="*/ 620582 h 992057"/>
                <a:gd name="connsiteX3" fmla="*/ 0 w 1645857"/>
                <a:gd name="connsiteY3" fmla="*/ 992057 h 992057"/>
                <a:gd name="connsiteX0" fmla="*/ 0 w 1645857"/>
                <a:gd name="connsiteY0" fmla="*/ 1272567 h 1272567"/>
                <a:gd name="connsiteX1" fmla="*/ 830659 w 1645857"/>
                <a:gd name="connsiteY1" fmla="*/ 0 h 1272567"/>
                <a:gd name="connsiteX2" fmla="*/ 1645857 w 1645857"/>
                <a:gd name="connsiteY2" fmla="*/ 901092 h 1272567"/>
                <a:gd name="connsiteX3" fmla="*/ 0 w 1645857"/>
                <a:gd name="connsiteY3" fmla="*/ 1272567 h 1272567"/>
                <a:gd name="connsiteX0" fmla="*/ 0 w 1285146"/>
                <a:gd name="connsiteY0" fmla="*/ 1961131 h 1961131"/>
                <a:gd name="connsiteX1" fmla="*/ 469948 w 1285146"/>
                <a:gd name="connsiteY1" fmla="*/ 0 h 1961131"/>
                <a:gd name="connsiteX2" fmla="*/ 1285146 w 1285146"/>
                <a:gd name="connsiteY2" fmla="*/ 901092 h 1961131"/>
                <a:gd name="connsiteX3" fmla="*/ 0 w 1285146"/>
                <a:gd name="connsiteY3" fmla="*/ 1961131 h 1961131"/>
                <a:gd name="connsiteX0" fmla="*/ 416798 w 1701944"/>
                <a:gd name="connsiteY0" fmla="*/ 1562216 h 1562216"/>
                <a:gd name="connsiteX1" fmla="*/ 0 w 1701944"/>
                <a:gd name="connsiteY1" fmla="*/ 0 h 1562216"/>
                <a:gd name="connsiteX2" fmla="*/ 1701944 w 1701944"/>
                <a:gd name="connsiteY2" fmla="*/ 502177 h 1562216"/>
                <a:gd name="connsiteX3" fmla="*/ 416798 w 1701944"/>
                <a:gd name="connsiteY3" fmla="*/ 1562216 h 1562216"/>
                <a:gd name="connsiteX0" fmla="*/ 416798 w 1806630"/>
                <a:gd name="connsiteY0" fmla="*/ 1901491 h 1901491"/>
                <a:gd name="connsiteX1" fmla="*/ 0 w 1806630"/>
                <a:gd name="connsiteY1" fmla="*/ 339275 h 1901491"/>
                <a:gd name="connsiteX2" fmla="*/ 1806630 w 1806630"/>
                <a:gd name="connsiteY2" fmla="*/ 0 h 1901491"/>
                <a:gd name="connsiteX3" fmla="*/ 416798 w 1806630"/>
                <a:gd name="connsiteY3" fmla="*/ 1901491 h 1901491"/>
                <a:gd name="connsiteX0" fmla="*/ 416798 w 1888664"/>
                <a:gd name="connsiteY0" fmla="*/ 1870152 h 1870152"/>
                <a:gd name="connsiteX1" fmla="*/ 0 w 1888664"/>
                <a:gd name="connsiteY1" fmla="*/ 307936 h 1870152"/>
                <a:gd name="connsiteX2" fmla="*/ 1888664 w 1888664"/>
                <a:gd name="connsiteY2" fmla="*/ 0 h 1870152"/>
                <a:gd name="connsiteX3" fmla="*/ 416798 w 1888664"/>
                <a:gd name="connsiteY3" fmla="*/ 1870152 h 1870152"/>
                <a:gd name="connsiteX0" fmla="*/ 1202078 w 2673944"/>
                <a:gd name="connsiteY0" fmla="*/ 1870152 h 1870152"/>
                <a:gd name="connsiteX1" fmla="*/ 0 w 2673944"/>
                <a:gd name="connsiteY1" fmla="*/ 606263 h 1870152"/>
                <a:gd name="connsiteX2" fmla="*/ 2673944 w 2673944"/>
                <a:gd name="connsiteY2" fmla="*/ 0 h 1870152"/>
                <a:gd name="connsiteX3" fmla="*/ 1202078 w 2673944"/>
                <a:gd name="connsiteY3" fmla="*/ 1870152 h 1870152"/>
                <a:gd name="connsiteX0" fmla="*/ 1202078 w 2667882"/>
                <a:gd name="connsiteY0" fmla="*/ 2025090 h 2025090"/>
                <a:gd name="connsiteX1" fmla="*/ 0 w 2667882"/>
                <a:gd name="connsiteY1" fmla="*/ 761201 h 2025090"/>
                <a:gd name="connsiteX2" fmla="*/ 2667882 w 2667882"/>
                <a:gd name="connsiteY2" fmla="*/ 0 h 2025090"/>
                <a:gd name="connsiteX3" fmla="*/ 1202078 w 2667882"/>
                <a:gd name="connsiteY3" fmla="*/ 2025090 h 2025090"/>
                <a:gd name="connsiteX0" fmla="*/ 1276369 w 2667882"/>
                <a:gd name="connsiteY0" fmla="*/ 1978266 h 1978266"/>
                <a:gd name="connsiteX1" fmla="*/ 0 w 2667882"/>
                <a:gd name="connsiteY1" fmla="*/ 761201 h 1978266"/>
                <a:gd name="connsiteX2" fmla="*/ 2667882 w 2667882"/>
                <a:gd name="connsiteY2" fmla="*/ 0 h 1978266"/>
                <a:gd name="connsiteX3" fmla="*/ 1276369 w 2667882"/>
                <a:gd name="connsiteY3" fmla="*/ 1978266 h 1978266"/>
                <a:gd name="connsiteX0" fmla="*/ 1234805 w 2667882"/>
                <a:gd name="connsiteY0" fmla="*/ 1933633 h 1933633"/>
                <a:gd name="connsiteX1" fmla="*/ 0 w 2667882"/>
                <a:gd name="connsiteY1" fmla="*/ 761201 h 1933633"/>
                <a:gd name="connsiteX2" fmla="*/ 2667882 w 2667882"/>
                <a:gd name="connsiteY2" fmla="*/ 0 h 1933633"/>
                <a:gd name="connsiteX3" fmla="*/ 1234805 w 2667882"/>
                <a:gd name="connsiteY3" fmla="*/ 1933633 h 1933633"/>
                <a:gd name="connsiteX0" fmla="*/ 1457387 w 2890464"/>
                <a:gd name="connsiteY0" fmla="*/ 1933633 h 1933633"/>
                <a:gd name="connsiteX1" fmla="*/ 0 w 2890464"/>
                <a:gd name="connsiteY1" fmla="*/ 834321 h 1933633"/>
                <a:gd name="connsiteX2" fmla="*/ 2890464 w 2890464"/>
                <a:gd name="connsiteY2" fmla="*/ 0 h 1933633"/>
                <a:gd name="connsiteX3" fmla="*/ 1457387 w 2890464"/>
                <a:gd name="connsiteY3" fmla="*/ 1933633 h 1933633"/>
                <a:gd name="connsiteX0" fmla="*/ 1457387 w 2147333"/>
                <a:gd name="connsiteY0" fmla="*/ 1725376 h 1725376"/>
                <a:gd name="connsiteX1" fmla="*/ 0 w 2147333"/>
                <a:gd name="connsiteY1" fmla="*/ 626064 h 1725376"/>
                <a:gd name="connsiteX2" fmla="*/ 2147333 w 2147333"/>
                <a:gd name="connsiteY2" fmla="*/ 0 h 1725376"/>
                <a:gd name="connsiteX3" fmla="*/ 1457387 w 2147333"/>
                <a:gd name="connsiteY3" fmla="*/ 1725376 h 1725376"/>
                <a:gd name="connsiteX0" fmla="*/ 1457387 w 2101313"/>
                <a:gd name="connsiteY0" fmla="*/ 1674388 h 1674388"/>
                <a:gd name="connsiteX1" fmla="*/ 0 w 2101313"/>
                <a:gd name="connsiteY1" fmla="*/ 575076 h 1674388"/>
                <a:gd name="connsiteX2" fmla="*/ 2101313 w 2101313"/>
                <a:gd name="connsiteY2" fmla="*/ 0 h 1674388"/>
                <a:gd name="connsiteX3" fmla="*/ 1457387 w 2101313"/>
                <a:gd name="connsiteY3" fmla="*/ 1674388 h 1674388"/>
                <a:gd name="connsiteX0" fmla="*/ 1457387 w 2122935"/>
                <a:gd name="connsiteY0" fmla="*/ 1690459 h 1690459"/>
                <a:gd name="connsiteX1" fmla="*/ 0 w 2122935"/>
                <a:gd name="connsiteY1" fmla="*/ 591147 h 1690459"/>
                <a:gd name="connsiteX2" fmla="*/ 2122935 w 2122935"/>
                <a:gd name="connsiteY2" fmla="*/ 0 h 1690459"/>
                <a:gd name="connsiteX3" fmla="*/ 1457387 w 2122935"/>
                <a:gd name="connsiteY3" fmla="*/ 1690459 h 1690459"/>
                <a:gd name="connsiteX0" fmla="*/ 1531973 w 2122935"/>
                <a:gd name="connsiteY0" fmla="*/ 1576283 h 1576283"/>
                <a:gd name="connsiteX1" fmla="*/ 0 w 2122935"/>
                <a:gd name="connsiteY1" fmla="*/ 591147 h 1576283"/>
                <a:gd name="connsiteX2" fmla="*/ 2122935 w 2122935"/>
                <a:gd name="connsiteY2" fmla="*/ 0 h 1576283"/>
                <a:gd name="connsiteX3" fmla="*/ 1531973 w 2122935"/>
                <a:gd name="connsiteY3" fmla="*/ 1576283 h 1576283"/>
                <a:gd name="connsiteX0" fmla="*/ 1531973 w 2110226"/>
                <a:gd name="connsiteY0" fmla="*/ 1751455 h 1751455"/>
                <a:gd name="connsiteX1" fmla="*/ 0 w 2110226"/>
                <a:gd name="connsiteY1" fmla="*/ 766319 h 1751455"/>
                <a:gd name="connsiteX2" fmla="*/ 2110226 w 2110226"/>
                <a:gd name="connsiteY2" fmla="*/ 0 h 1751455"/>
                <a:gd name="connsiteX3" fmla="*/ 1531973 w 2110226"/>
                <a:gd name="connsiteY3" fmla="*/ 1751455 h 175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0226" h="1751455">
                  <a:moveTo>
                    <a:pt x="1531973" y="1751455"/>
                  </a:moveTo>
                  <a:lnTo>
                    <a:pt x="0" y="766319"/>
                  </a:lnTo>
                  <a:lnTo>
                    <a:pt x="2110226" y="0"/>
                  </a:lnTo>
                  <a:lnTo>
                    <a:pt x="1531973" y="175145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37" name="Right Triangle 9"/>
            <p:cNvSpPr/>
            <p:nvPr/>
          </p:nvSpPr>
          <p:spPr>
            <a:xfrm rot="15478741">
              <a:off x="8933977" y="5183323"/>
              <a:ext cx="2272683" cy="3399297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648840"/>
                <a:gd name="connsiteY0" fmla="*/ 0 h 1643327"/>
                <a:gd name="connsiteX1" fmla="*/ 2648840 w 2648840"/>
                <a:gd name="connsiteY1" fmla="*/ 1643326 h 1643327"/>
                <a:gd name="connsiteX2" fmla="*/ 0 w 2648840"/>
                <a:gd name="connsiteY2" fmla="*/ 1027386 h 1643327"/>
                <a:gd name="connsiteX3" fmla="*/ 1400810 w 2648840"/>
                <a:gd name="connsiteY3" fmla="*/ 0 h 1643327"/>
                <a:gd name="connsiteX0" fmla="*/ 1257479 w 2648840"/>
                <a:gd name="connsiteY0" fmla="*/ 0 h 1821051"/>
                <a:gd name="connsiteX1" fmla="*/ 2648840 w 2648840"/>
                <a:gd name="connsiteY1" fmla="*/ 1821051 h 1821051"/>
                <a:gd name="connsiteX2" fmla="*/ 0 w 2648840"/>
                <a:gd name="connsiteY2" fmla="*/ 1205111 h 1821051"/>
                <a:gd name="connsiteX3" fmla="*/ 1257479 w 2648840"/>
                <a:gd name="connsiteY3" fmla="*/ 0 h 1821051"/>
                <a:gd name="connsiteX0" fmla="*/ 2076175 w 3467536"/>
                <a:gd name="connsiteY0" fmla="*/ 0 h 2763257"/>
                <a:gd name="connsiteX1" fmla="*/ 3467536 w 3467536"/>
                <a:gd name="connsiteY1" fmla="*/ 1821051 h 2763257"/>
                <a:gd name="connsiteX2" fmla="*/ 0 w 3467536"/>
                <a:gd name="connsiteY2" fmla="*/ 2763257 h 2763257"/>
                <a:gd name="connsiteX3" fmla="*/ 2076175 w 3467536"/>
                <a:gd name="connsiteY3" fmla="*/ 0 h 2763257"/>
                <a:gd name="connsiteX0" fmla="*/ 2076175 w 3776940"/>
                <a:gd name="connsiteY0" fmla="*/ 0 h 2763257"/>
                <a:gd name="connsiteX1" fmla="*/ 3776940 w 3776940"/>
                <a:gd name="connsiteY1" fmla="*/ 1218855 h 2763257"/>
                <a:gd name="connsiteX2" fmla="*/ 0 w 3776940"/>
                <a:gd name="connsiteY2" fmla="*/ 2763257 h 2763257"/>
                <a:gd name="connsiteX3" fmla="*/ 2076175 w 3776940"/>
                <a:gd name="connsiteY3" fmla="*/ 0 h 2763257"/>
                <a:gd name="connsiteX0" fmla="*/ 2076175 w 2247290"/>
                <a:gd name="connsiteY0" fmla="*/ 0 h 2763257"/>
                <a:gd name="connsiteX1" fmla="*/ 2247290 w 2247290"/>
                <a:gd name="connsiteY1" fmla="*/ 904456 h 2763257"/>
                <a:gd name="connsiteX2" fmla="*/ 0 w 2247290"/>
                <a:gd name="connsiteY2" fmla="*/ 2763257 h 2763257"/>
                <a:gd name="connsiteX3" fmla="*/ 2076175 w 2247290"/>
                <a:gd name="connsiteY3" fmla="*/ 0 h 2763257"/>
                <a:gd name="connsiteX0" fmla="*/ 2591073 w 2762188"/>
                <a:gd name="connsiteY0" fmla="*/ 0 h 4170951"/>
                <a:gd name="connsiteX1" fmla="*/ 2762188 w 2762188"/>
                <a:gd name="connsiteY1" fmla="*/ 904456 h 4170951"/>
                <a:gd name="connsiteX2" fmla="*/ 0 w 2762188"/>
                <a:gd name="connsiteY2" fmla="*/ 4170951 h 4170951"/>
                <a:gd name="connsiteX3" fmla="*/ 2591073 w 2762188"/>
                <a:gd name="connsiteY3" fmla="*/ 0 h 4170951"/>
                <a:gd name="connsiteX0" fmla="*/ 2340735 w 2762188"/>
                <a:gd name="connsiteY0" fmla="*/ 0 h 3952497"/>
                <a:gd name="connsiteX1" fmla="*/ 2762188 w 2762188"/>
                <a:gd name="connsiteY1" fmla="*/ 686002 h 3952497"/>
                <a:gd name="connsiteX2" fmla="*/ 0 w 2762188"/>
                <a:gd name="connsiteY2" fmla="*/ 3952497 h 3952497"/>
                <a:gd name="connsiteX3" fmla="*/ 2340735 w 2762188"/>
                <a:gd name="connsiteY3" fmla="*/ 0 h 3952497"/>
                <a:gd name="connsiteX0" fmla="*/ 2340735 w 2642536"/>
                <a:gd name="connsiteY0" fmla="*/ 0 h 3952497"/>
                <a:gd name="connsiteX1" fmla="*/ 2642536 w 2642536"/>
                <a:gd name="connsiteY1" fmla="*/ 875668 h 3952497"/>
                <a:gd name="connsiteX2" fmla="*/ 0 w 2642536"/>
                <a:gd name="connsiteY2" fmla="*/ 3952497 h 3952497"/>
                <a:gd name="connsiteX3" fmla="*/ 2340735 w 2642536"/>
                <a:gd name="connsiteY3" fmla="*/ 0 h 395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2536" h="3952497">
                  <a:moveTo>
                    <a:pt x="2340735" y="0"/>
                  </a:moveTo>
                  <a:lnTo>
                    <a:pt x="2642536" y="875668"/>
                  </a:lnTo>
                  <a:lnTo>
                    <a:pt x="0" y="3952497"/>
                  </a:lnTo>
                  <a:lnTo>
                    <a:pt x="2340735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38" name="Right Triangle 9"/>
            <p:cNvSpPr/>
            <p:nvPr/>
          </p:nvSpPr>
          <p:spPr>
            <a:xfrm rot="20566087">
              <a:off x="8791870" y="4446370"/>
              <a:ext cx="2079929" cy="122619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  <a:gd name="connsiteX0" fmla="*/ 0 w 4500964"/>
                <a:gd name="connsiteY0" fmla="*/ 639934 h 2894479"/>
                <a:gd name="connsiteX1" fmla="*/ 797731 w 4500964"/>
                <a:gd name="connsiteY1" fmla="*/ 359438 h 2894479"/>
                <a:gd name="connsiteX2" fmla="*/ 1547560 w 4500964"/>
                <a:gd name="connsiteY2" fmla="*/ 0 h 2894479"/>
                <a:gd name="connsiteX3" fmla="*/ 4500934 w 4500964"/>
                <a:gd name="connsiteY3" fmla="*/ 2894478 h 2894479"/>
                <a:gd name="connsiteX4" fmla="*/ 0 w 4500964"/>
                <a:gd name="connsiteY4" fmla="*/ 639934 h 2894479"/>
                <a:gd name="connsiteX0" fmla="*/ 2153973 w 6654937"/>
                <a:gd name="connsiteY0" fmla="*/ 2742132 h 4996677"/>
                <a:gd name="connsiteX1" fmla="*/ 1 w 6654937"/>
                <a:gd name="connsiteY1" fmla="*/ 2 h 4996677"/>
                <a:gd name="connsiteX2" fmla="*/ 3701533 w 6654937"/>
                <a:gd name="connsiteY2" fmla="*/ 2102198 h 4996677"/>
                <a:gd name="connsiteX3" fmla="*/ 6654907 w 6654937"/>
                <a:gd name="connsiteY3" fmla="*/ 4996676 h 4996677"/>
                <a:gd name="connsiteX4" fmla="*/ 2153973 w 6654937"/>
                <a:gd name="connsiteY4" fmla="*/ 2742132 h 4996677"/>
                <a:gd name="connsiteX0" fmla="*/ 1137569 w 5638533"/>
                <a:gd name="connsiteY0" fmla="*/ 1521111 h 3775656"/>
                <a:gd name="connsiteX1" fmla="*/ 0 w 5638533"/>
                <a:gd name="connsiteY1" fmla="*/ -1 h 3775656"/>
                <a:gd name="connsiteX2" fmla="*/ 2685129 w 5638533"/>
                <a:gd name="connsiteY2" fmla="*/ 881177 h 3775656"/>
                <a:gd name="connsiteX3" fmla="*/ 5638503 w 5638533"/>
                <a:gd name="connsiteY3" fmla="*/ 3775655 h 3775656"/>
                <a:gd name="connsiteX4" fmla="*/ 1137569 w 5638533"/>
                <a:gd name="connsiteY4" fmla="*/ 1521111 h 3775656"/>
                <a:gd name="connsiteX0" fmla="*/ -1 w 6935635"/>
                <a:gd name="connsiteY0" fmla="*/ 5927577 h 8182122"/>
                <a:gd name="connsiteX1" fmla="*/ 6935638 w 6935635"/>
                <a:gd name="connsiteY1" fmla="*/ -2 h 8182122"/>
                <a:gd name="connsiteX2" fmla="*/ 1547559 w 6935635"/>
                <a:gd name="connsiteY2" fmla="*/ 5287643 h 8182122"/>
                <a:gd name="connsiteX3" fmla="*/ 4500933 w 6935635"/>
                <a:gd name="connsiteY3" fmla="*/ 8182121 h 8182122"/>
                <a:gd name="connsiteX4" fmla="*/ -1 w 6935635"/>
                <a:gd name="connsiteY4" fmla="*/ 5927577 h 8182122"/>
                <a:gd name="connsiteX0" fmla="*/ -1 w 7455171"/>
                <a:gd name="connsiteY0" fmla="*/ 5927577 h 8182122"/>
                <a:gd name="connsiteX1" fmla="*/ 6935638 w 7455171"/>
                <a:gd name="connsiteY1" fmla="*/ -2 h 8182122"/>
                <a:gd name="connsiteX2" fmla="*/ 7455172 w 7455171"/>
                <a:gd name="connsiteY2" fmla="*/ 5108847 h 8182122"/>
                <a:gd name="connsiteX3" fmla="*/ 4500933 w 7455171"/>
                <a:gd name="connsiteY3" fmla="*/ 8182121 h 8182122"/>
                <a:gd name="connsiteX4" fmla="*/ -1 w 7455171"/>
                <a:gd name="connsiteY4" fmla="*/ 5927577 h 8182122"/>
                <a:gd name="connsiteX0" fmla="*/ 2 w 19876589"/>
                <a:gd name="connsiteY0" fmla="*/ 1919113 h 8182122"/>
                <a:gd name="connsiteX1" fmla="*/ 19357056 w 19876589"/>
                <a:gd name="connsiteY1" fmla="*/ -2 h 8182122"/>
                <a:gd name="connsiteX2" fmla="*/ 19876590 w 19876589"/>
                <a:gd name="connsiteY2" fmla="*/ 5108847 h 8182122"/>
                <a:gd name="connsiteX3" fmla="*/ 16922351 w 19876589"/>
                <a:gd name="connsiteY3" fmla="*/ 8182121 h 8182122"/>
                <a:gd name="connsiteX4" fmla="*/ 2 w 19876589"/>
                <a:gd name="connsiteY4" fmla="*/ 1919113 h 8182122"/>
                <a:gd name="connsiteX0" fmla="*/ 2 w 21980830"/>
                <a:gd name="connsiteY0" fmla="*/ 1919113 h 17648657"/>
                <a:gd name="connsiteX1" fmla="*/ 19357056 w 21980830"/>
                <a:gd name="connsiteY1" fmla="*/ -2 h 17648657"/>
                <a:gd name="connsiteX2" fmla="*/ 19876590 w 21980830"/>
                <a:gd name="connsiteY2" fmla="*/ 5108847 h 17648657"/>
                <a:gd name="connsiteX3" fmla="*/ 21980789 w 21980830"/>
                <a:gd name="connsiteY3" fmla="*/ 17648659 h 17648657"/>
                <a:gd name="connsiteX4" fmla="*/ 2 w 21980830"/>
                <a:gd name="connsiteY4" fmla="*/ 1919113 h 17648657"/>
                <a:gd name="connsiteX0" fmla="*/ 0 w 9479362"/>
                <a:gd name="connsiteY0" fmla="*/ 939033 h 17648657"/>
                <a:gd name="connsiteX1" fmla="*/ 6855588 w 9479362"/>
                <a:gd name="connsiteY1" fmla="*/ -2 h 17648657"/>
                <a:gd name="connsiteX2" fmla="*/ 7375122 w 9479362"/>
                <a:gd name="connsiteY2" fmla="*/ 5108847 h 17648657"/>
                <a:gd name="connsiteX3" fmla="*/ 9479321 w 9479362"/>
                <a:gd name="connsiteY3" fmla="*/ 17648659 h 17648657"/>
                <a:gd name="connsiteX4" fmla="*/ 0 w 9479362"/>
                <a:gd name="connsiteY4" fmla="*/ 939033 h 17648657"/>
                <a:gd name="connsiteX0" fmla="*/ 1 w 9759708"/>
                <a:gd name="connsiteY0" fmla="*/ 817206 h 17648657"/>
                <a:gd name="connsiteX1" fmla="*/ 7135934 w 9759708"/>
                <a:gd name="connsiteY1" fmla="*/ -2 h 17648657"/>
                <a:gd name="connsiteX2" fmla="*/ 7655468 w 9759708"/>
                <a:gd name="connsiteY2" fmla="*/ 5108847 h 17648657"/>
                <a:gd name="connsiteX3" fmla="*/ 9759667 w 9759708"/>
                <a:gd name="connsiteY3" fmla="*/ 17648659 h 17648657"/>
                <a:gd name="connsiteX4" fmla="*/ 1 w 9759708"/>
                <a:gd name="connsiteY4" fmla="*/ 817206 h 17648657"/>
                <a:gd name="connsiteX0" fmla="*/ 1 w 13455019"/>
                <a:gd name="connsiteY0" fmla="*/ 6076130 h 17648657"/>
                <a:gd name="connsiteX1" fmla="*/ 10831245 w 13455019"/>
                <a:gd name="connsiteY1" fmla="*/ -2 h 17648657"/>
                <a:gd name="connsiteX2" fmla="*/ 11350779 w 13455019"/>
                <a:gd name="connsiteY2" fmla="*/ 5108847 h 17648657"/>
                <a:gd name="connsiteX3" fmla="*/ 13454978 w 13455019"/>
                <a:gd name="connsiteY3" fmla="*/ 17648659 h 17648657"/>
                <a:gd name="connsiteX4" fmla="*/ 1 w 13455019"/>
                <a:gd name="connsiteY4" fmla="*/ 6076130 h 17648657"/>
                <a:gd name="connsiteX0" fmla="*/ 1 w 16017545"/>
                <a:gd name="connsiteY0" fmla="*/ 6076130 h 8085612"/>
                <a:gd name="connsiteX1" fmla="*/ 10831245 w 16017545"/>
                <a:gd name="connsiteY1" fmla="*/ -2 h 8085612"/>
                <a:gd name="connsiteX2" fmla="*/ 11350779 w 16017545"/>
                <a:gd name="connsiteY2" fmla="*/ 5108847 h 8085612"/>
                <a:gd name="connsiteX3" fmla="*/ 16017527 w 16017545"/>
                <a:gd name="connsiteY3" fmla="*/ 8085613 h 8085612"/>
                <a:gd name="connsiteX4" fmla="*/ 1 w 16017545"/>
                <a:gd name="connsiteY4" fmla="*/ 6076130 h 8085612"/>
                <a:gd name="connsiteX0" fmla="*/ 1 w 16017595"/>
                <a:gd name="connsiteY0" fmla="*/ 6076130 h 8085612"/>
                <a:gd name="connsiteX1" fmla="*/ 10831245 w 16017595"/>
                <a:gd name="connsiteY1" fmla="*/ -2 h 8085612"/>
                <a:gd name="connsiteX2" fmla="*/ 14611757 w 16017595"/>
                <a:gd name="connsiteY2" fmla="*/ 2197080 h 8085612"/>
                <a:gd name="connsiteX3" fmla="*/ 16017527 w 16017595"/>
                <a:gd name="connsiteY3" fmla="*/ 8085613 h 8085612"/>
                <a:gd name="connsiteX4" fmla="*/ 1 w 16017595"/>
                <a:gd name="connsiteY4" fmla="*/ 6076130 h 8085612"/>
                <a:gd name="connsiteX0" fmla="*/ 1 w 16017595"/>
                <a:gd name="connsiteY0" fmla="*/ 6267149 h 8276631"/>
                <a:gd name="connsiteX1" fmla="*/ 9165009 w 16017595"/>
                <a:gd name="connsiteY1" fmla="*/ -2 h 8276631"/>
                <a:gd name="connsiteX2" fmla="*/ 14611757 w 16017595"/>
                <a:gd name="connsiteY2" fmla="*/ 2388099 h 8276631"/>
                <a:gd name="connsiteX3" fmla="*/ 16017527 w 16017595"/>
                <a:gd name="connsiteY3" fmla="*/ 8276632 h 8276631"/>
                <a:gd name="connsiteX4" fmla="*/ 1 w 16017595"/>
                <a:gd name="connsiteY4" fmla="*/ 6267149 h 8276631"/>
                <a:gd name="connsiteX0" fmla="*/ 1 w 17145861"/>
                <a:gd name="connsiteY0" fmla="*/ 6267149 h 6267150"/>
                <a:gd name="connsiteX1" fmla="*/ 9165009 w 17145861"/>
                <a:gd name="connsiteY1" fmla="*/ -2 h 6267150"/>
                <a:gd name="connsiteX2" fmla="*/ 14611757 w 17145861"/>
                <a:gd name="connsiteY2" fmla="*/ 2388099 h 6267150"/>
                <a:gd name="connsiteX3" fmla="*/ 17145829 w 17145861"/>
                <a:gd name="connsiteY3" fmla="*/ 4712733 h 6267150"/>
                <a:gd name="connsiteX4" fmla="*/ 1 w 17145861"/>
                <a:gd name="connsiteY4" fmla="*/ 6267149 h 6267150"/>
                <a:gd name="connsiteX0" fmla="*/ 1 w 17145853"/>
                <a:gd name="connsiteY0" fmla="*/ 6267149 h 6267150"/>
                <a:gd name="connsiteX1" fmla="*/ 9165009 w 17145853"/>
                <a:gd name="connsiteY1" fmla="*/ -2 h 6267150"/>
                <a:gd name="connsiteX2" fmla="*/ 13592752 w 17145853"/>
                <a:gd name="connsiteY2" fmla="*/ 2817525 h 6267150"/>
                <a:gd name="connsiteX3" fmla="*/ 17145829 w 17145853"/>
                <a:gd name="connsiteY3" fmla="*/ 4712733 h 6267150"/>
                <a:gd name="connsiteX4" fmla="*/ 1 w 17145853"/>
                <a:gd name="connsiteY4" fmla="*/ 6267149 h 6267150"/>
                <a:gd name="connsiteX0" fmla="*/ 1 w 17145853"/>
                <a:gd name="connsiteY0" fmla="*/ 6267149 h 6267150"/>
                <a:gd name="connsiteX1" fmla="*/ 9165009 w 17145853"/>
                <a:gd name="connsiteY1" fmla="*/ -2 h 6267150"/>
                <a:gd name="connsiteX2" fmla="*/ 13710580 w 17145853"/>
                <a:gd name="connsiteY2" fmla="*/ 2545683 h 6267150"/>
                <a:gd name="connsiteX3" fmla="*/ 17145829 w 17145853"/>
                <a:gd name="connsiteY3" fmla="*/ 4712733 h 6267150"/>
                <a:gd name="connsiteX4" fmla="*/ 1 w 17145853"/>
                <a:gd name="connsiteY4" fmla="*/ 6267149 h 6267150"/>
                <a:gd name="connsiteX0" fmla="*/ 1 w 17326657"/>
                <a:gd name="connsiteY0" fmla="*/ 6267149 h 6267150"/>
                <a:gd name="connsiteX1" fmla="*/ 9165009 w 17326657"/>
                <a:gd name="connsiteY1" fmla="*/ -2 h 6267150"/>
                <a:gd name="connsiteX2" fmla="*/ 13710580 w 17326657"/>
                <a:gd name="connsiteY2" fmla="*/ 2545683 h 6267150"/>
                <a:gd name="connsiteX3" fmla="*/ 17326628 w 17326657"/>
                <a:gd name="connsiteY3" fmla="*/ 4872059 h 6267150"/>
                <a:gd name="connsiteX4" fmla="*/ 1 w 17326657"/>
                <a:gd name="connsiteY4" fmla="*/ 6267149 h 6267150"/>
                <a:gd name="connsiteX0" fmla="*/ -4 w 17200698"/>
                <a:gd name="connsiteY0" fmla="*/ 7129485 h 7129485"/>
                <a:gd name="connsiteX1" fmla="*/ 9039050 w 17200698"/>
                <a:gd name="connsiteY1" fmla="*/ -2 h 7129485"/>
                <a:gd name="connsiteX2" fmla="*/ 13584621 w 17200698"/>
                <a:gd name="connsiteY2" fmla="*/ 2545683 h 7129485"/>
                <a:gd name="connsiteX3" fmla="*/ 17200669 w 17200698"/>
                <a:gd name="connsiteY3" fmla="*/ 4872059 h 7129485"/>
                <a:gd name="connsiteX4" fmla="*/ -4 w 17200698"/>
                <a:gd name="connsiteY4" fmla="*/ 7129485 h 7129485"/>
                <a:gd name="connsiteX0" fmla="*/ 170009 w 17370711"/>
                <a:gd name="connsiteY0" fmla="*/ 7129485 h 7328034"/>
                <a:gd name="connsiteX1" fmla="*/ 9209063 w 17370711"/>
                <a:gd name="connsiteY1" fmla="*/ -2 h 7328034"/>
                <a:gd name="connsiteX2" fmla="*/ 13754634 w 17370711"/>
                <a:gd name="connsiteY2" fmla="*/ 2545683 h 7328034"/>
                <a:gd name="connsiteX3" fmla="*/ 17370682 w 17370711"/>
                <a:gd name="connsiteY3" fmla="*/ 4872059 h 7328034"/>
                <a:gd name="connsiteX4" fmla="*/ 0 w 17370711"/>
                <a:gd name="connsiteY4" fmla="*/ 7328036 h 7328034"/>
                <a:gd name="connsiteX5" fmla="*/ 170009 w 17370711"/>
                <a:gd name="connsiteY5" fmla="*/ 7129485 h 7328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70711" h="7328034">
                  <a:moveTo>
                    <a:pt x="170009" y="7129485"/>
                  </a:moveTo>
                  <a:lnTo>
                    <a:pt x="9209063" y="-2"/>
                  </a:lnTo>
                  <a:lnTo>
                    <a:pt x="13754634" y="2545683"/>
                  </a:lnTo>
                  <a:cubicBezTo>
                    <a:pt x="13743412" y="2546746"/>
                    <a:pt x="17381904" y="4870996"/>
                    <a:pt x="17370682" y="4872059"/>
                  </a:cubicBezTo>
                  <a:cubicBezTo>
                    <a:pt x="11728890" y="5604464"/>
                    <a:pt x="5641792" y="6595631"/>
                    <a:pt x="0" y="7328036"/>
                  </a:cubicBezTo>
                  <a:lnTo>
                    <a:pt x="170009" y="712948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39" name="Right Triangle 6"/>
            <p:cNvSpPr/>
            <p:nvPr/>
          </p:nvSpPr>
          <p:spPr>
            <a:xfrm rot="5085572">
              <a:off x="8929317" y="2933219"/>
              <a:ext cx="2598533" cy="2763107"/>
            </a:xfrm>
            <a:custGeom>
              <a:avLst/>
              <a:gdLst>
                <a:gd name="connsiteX0" fmla="*/ 0 w 800408"/>
                <a:gd name="connsiteY0" fmla="*/ 469830 h 469830"/>
                <a:gd name="connsiteX1" fmla="*/ 0 w 800408"/>
                <a:gd name="connsiteY1" fmla="*/ 0 h 469830"/>
                <a:gd name="connsiteX2" fmla="*/ 800408 w 800408"/>
                <a:gd name="connsiteY2" fmla="*/ 469830 h 469830"/>
                <a:gd name="connsiteX3" fmla="*/ 0 w 800408"/>
                <a:gd name="connsiteY3" fmla="*/ 469830 h 469830"/>
                <a:gd name="connsiteX0" fmla="*/ 0 w 2587308"/>
                <a:gd name="connsiteY0" fmla="*/ 2745007 h 2745007"/>
                <a:gd name="connsiteX1" fmla="*/ 1786900 w 2587308"/>
                <a:gd name="connsiteY1" fmla="*/ 0 h 2745007"/>
                <a:gd name="connsiteX2" fmla="*/ 2587308 w 2587308"/>
                <a:gd name="connsiteY2" fmla="*/ 469830 h 2745007"/>
                <a:gd name="connsiteX3" fmla="*/ 0 w 2587308"/>
                <a:gd name="connsiteY3" fmla="*/ 2745007 h 2745007"/>
                <a:gd name="connsiteX0" fmla="*/ 0 w 2598533"/>
                <a:gd name="connsiteY0" fmla="*/ 2763107 h 2763107"/>
                <a:gd name="connsiteX1" fmla="*/ 1798125 w 2598533"/>
                <a:gd name="connsiteY1" fmla="*/ 0 h 2763107"/>
                <a:gd name="connsiteX2" fmla="*/ 2598533 w 2598533"/>
                <a:gd name="connsiteY2" fmla="*/ 469830 h 2763107"/>
                <a:gd name="connsiteX3" fmla="*/ 0 w 2598533"/>
                <a:gd name="connsiteY3" fmla="*/ 2763107 h 276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8533" h="2763107">
                  <a:moveTo>
                    <a:pt x="0" y="2763107"/>
                  </a:moveTo>
                  <a:lnTo>
                    <a:pt x="1798125" y="0"/>
                  </a:lnTo>
                  <a:lnTo>
                    <a:pt x="2598533" y="469830"/>
                  </a:lnTo>
                  <a:lnTo>
                    <a:pt x="0" y="276310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srgbClr val="00B0F0"/>
                </a:solidFill>
              </a:endParaRPr>
            </a:p>
          </p:txBody>
        </p:sp>
        <p:sp>
          <p:nvSpPr>
            <p:cNvPr id="40" name="Right Triangle 9"/>
            <p:cNvSpPr/>
            <p:nvPr/>
          </p:nvSpPr>
          <p:spPr>
            <a:xfrm rot="600095">
              <a:off x="8042403" y="4257230"/>
              <a:ext cx="299550" cy="40159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srgbClr val="FF3399"/>
                </a:solidFill>
              </a:endParaRPr>
            </a:p>
          </p:txBody>
        </p:sp>
        <p:sp>
          <p:nvSpPr>
            <p:cNvPr id="41" name="Right Triangle 9"/>
            <p:cNvSpPr/>
            <p:nvPr/>
          </p:nvSpPr>
          <p:spPr>
            <a:xfrm rot="16736933">
              <a:off x="10629827" y="1529471"/>
              <a:ext cx="418683" cy="13816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  <a:gd name="connsiteX0" fmla="*/ 0 w 6241002"/>
                <a:gd name="connsiteY0" fmla="*/ 4942577 h 7197122"/>
                <a:gd name="connsiteX1" fmla="*/ 6241005 w 6241002"/>
                <a:gd name="connsiteY1" fmla="*/ 2 h 7197122"/>
                <a:gd name="connsiteX2" fmla="*/ 4500934 w 6241002"/>
                <a:gd name="connsiteY2" fmla="*/ 7197121 h 7197122"/>
                <a:gd name="connsiteX3" fmla="*/ 0 w 6241002"/>
                <a:gd name="connsiteY3" fmla="*/ 4942577 h 7197122"/>
                <a:gd name="connsiteX0" fmla="*/ 0 w 6241002"/>
                <a:gd name="connsiteY0" fmla="*/ 4942577 h 7197122"/>
                <a:gd name="connsiteX1" fmla="*/ 2819951 w 6241002"/>
                <a:gd name="connsiteY1" fmla="*/ 2743592 h 7197122"/>
                <a:gd name="connsiteX2" fmla="*/ 6241005 w 6241002"/>
                <a:gd name="connsiteY2" fmla="*/ 2 h 7197122"/>
                <a:gd name="connsiteX3" fmla="*/ 4500934 w 6241002"/>
                <a:gd name="connsiteY3" fmla="*/ 7197121 h 7197122"/>
                <a:gd name="connsiteX4" fmla="*/ 0 w 6241002"/>
                <a:gd name="connsiteY4" fmla="*/ 4942577 h 7197122"/>
                <a:gd name="connsiteX0" fmla="*/ 0 w 6241002"/>
                <a:gd name="connsiteY0" fmla="*/ 5778721 h 8033266"/>
                <a:gd name="connsiteX1" fmla="*/ 431963 w 6241002"/>
                <a:gd name="connsiteY1" fmla="*/ 1 h 8033266"/>
                <a:gd name="connsiteX2" fmla="*/ 6241005 w 6241002"/>
                <a:gd name="connsiteY2" fmla="*/ 836146 h 8033266"/>
                <a:gd name="connsiteX3" fmla="*/ 4500934 w 6241002"/>
                <a:gd name="connsiteY3" fmla="*/ 8033265 h 8033266"/>
                <a:gd name="connsiteX4" fmla="*/ 0 w 6241002"/>
                <a:gd name="connsiteY4" fmla="*/ 5778721 h 8033266"/>
                <a:gd name="connsiteX0" fmla="*/ 1445726 w 5809037"/>
                <a:gd name="connsiteY0" fmla="*/ 7963719 h 8033266"/>
                <a:gd name="connsiteX1" fmla="*/ -2 w 5809037"/>
                <a:gd name="connsiteY1" fmla="*/ 1 h 8033266"/>
                <a:gd name="connsiteX2" fmla="*/ 5809040 w 5809037"/>
                <a:gd name="connsiteY2" fmla="*/ 836146 h 8033266"/>
                <a:gd name="connsiteX3" fmla="*/ 4068969 w 5809037"/>
                <a:gd name="connsiteY3" fmla="*/ 8033265 h 8033266"/>
                <a:gd name="connsiteX4" fmla="*/ 1445726 w 5809037"/>
                <a:gd name="connsiteY4" fmla="*/ 7963719 h 8033266"/>
                <a:gd name="connsiteX0" fmla="*/ 2105842 w 5809037"/>
                <a:gd name="connsiteY0" fmla="*/ 10752502 h 10752508"/>
                <a:gd name="connsiteX1" fmla="*/ -2 w 5809037"/>
                <a:gd name="connsiteY1" fmla="*/ 1 h 10752508"/>
                <a:gd name="connsiteX2" fmla="*/ 5809040 w 5809037"/>
                <a:gd name="connsiteY2" fmla="*/ 836146 h 10752508"/>
                <a:gd name="connsiteX3" fmla="*/ 4068969 w 5809037"/>
                <a:gd name="connsiteY3" fmla="*/ 8033265 h 10752508"/>
                <a:gd name="connsiteX4" fmla="*/ 2105842 w 5809037"/>
                <a:gd name="connsiteY4" fmla="*/ 10752502 h 10752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9037" h="10752508">
                  <a:moveTo>
                    <a:pt x="2105842" y="10752502"/>
                  </a:moveTo>
                  <a:lnTo>
                    <a:pt x="-2" y="1"/>
                  </a:lnTo>
                  <a:lnTo>
                    <a:pt x="5809040" y="836146"/>
                  </a:lnTo>
                  <a:cubicBezTo>
                    <a:pt x="5797818" y="837209"/>
                    <a:pt x="4080191" y="8032202"/>
                    <a:pt x="4068969" y="8033265"/>
                  </a:cubicBezTo>
                  <a:lnTo>
                    <a:pt x="2105842" y="1075250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42" name="Right Triangle 9"/>
            <p:cNvSpPr/>
            <p:nvPr/>
          </p:nvSpPr>
          <p:spPr>
            <a:xfrm rot="4813542">
              <a:off x="9573876" y="5101073"/>
              <a:ext cx="1987778" cy="1855769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1547560"/>
                <a:gd name="connsiteY0" fmla="*/ 639934 h 2361841"/>
                <a:gd name="connsiteX1" fmla="*/ 1547560 w 1547560"/>
                <a:gd name="connsiteY1" fmla="*/ 0 h 2361841"/>
                <a:gd name="connsiteX2" fmla="*/ 1422180 w 1547560"/>
                <a:gd name="connsiteY2" fmla="*/ 2361841 h 2361841"/>
                <a:gd name="connsiteX3" fmla="*/ 0 w 1547560"/>
                <a:gd name="connsiteY3" fmla="*/ 639934 h 2361841"/>
                <a:gd name="connsiteX0" fmla="*/ 0 w 1914544"/>
                <a:gd name="connsiteY0" fmla="*/ 435383 h 2157290"/>
                <a:gd name="connsiteX1" fmla="*/ 1914544 w 1914544"/>
                <a:gd name="connsiteY1" fmla="*/ 0 h 2157290"/>
                <a:gd name="connsiteX2" fmla="*/ 1422180 w 1914544"/>
                <a:gd name="connsiteY2" fmla="*/ 2157290 h 2157290"/>
                <a:gd name="connsiteX3" fmla="*/ 0 w 1914544"/>
                <a:gd name="connsiteY3" fmla="*/ 435383 h 2157290"/>
                <a:gd name="connsiteX0" fmla="*/ 0 w 1990738"/>
                <a:gd name="connsiteY0" fmla="*/ 349797 h 2157290"/>
                <a:gd name="connsiteX1" fmla="*/ 1990738 w 1990738"/>
                <a:gd name="connsiteY1" fmla="*/ 0 h 2157290"/>
                <a:gd name="connsiteX2" fmla="*/ 1498374 w 1990738"/>
                <a:gd name="connsiteY2" fmla="*/ 2157290 h 2157290"/>
                <a:gd name="connsiteX3" fmla="*/ 0 w 1990738"/>
                <a:gd name="connsiteY3" fmla="*/ 349797 h 2157290"/>
                <a:gd name="connsiteX0" fmla="*/ 0 w 1990738"/>
                <a:gd name="connsiteY0" fmla="*/ 349797 h 1329930"/>
                <a:gd name="connsiteX1" fmla="*/ 1990738 w 1990738"/>
                <a:gd name="connsiteY1" fmla="*/ 0 h 1329930"/>
                <a:gd name="connsiteX2" fmla="*/ 1136128 w 1990738"/>
                <a:gd name="connsiteY2" fmla="*/ 1329930 h 1329930"/>
                <a:gd name="connsiteX3" fmla="*/ 0 w 1990738"/>
                <a:gd name="connsiteY3" fmla="*/ 349797 h 132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90738" h="1329930">
                  <a:moveTo>
                    <a:pt x="0" y="349797"/>
                  </a:moveTo>
                  <a:lnTo>
                    <a:pt x="1990738" y="0"/>
                  </a:lnTo>
                  <a:cubicBezTo>
                    <a:pt x="1979516" y="1063"/>
                    <a:pt x="1147350" y="1328867"/>
                    <a:pt x="1136128" y="1329930"/>
                  </a:cubicBezTo>
                  <a:lnTo>
                    <a:pt x="0" y="34979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 dirty="0">
                <a:solidFill>
                  <a:prstClr val="white"/>
                </a:solidFill>
              </a:endParaRPr>
            </a:p>
          </p:txBody>
        </p:sp>
        <p:sp>
          <p:nvSpPr>
            <p:cNvPr id="43" name="Right Triangle 9"/>
            <p:cNvSpPr/>
            <p:nvPr/>
          </p:nvSpPr>
          <p:spPr>
            <a:xfrm rot="16826751">
              <a:off x="9900650" y="6124604"/>
              <a:ext cx="565815" cy="534391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1943642"/>
                <a:gd name="connsiteY0" fmla="*/ 639934 h 3456308"/>
                <a:gd name="connsiteX1" fmla="*/ 1547560 w 1943642"/>
                <a:gd name="connsiteY1" fmla="*/ 0 h 3456308"/>
                <a:gd name="connsiteX2" fmla="*/ 1943421 w 1943642"/>
                <a:gd name="connsiteY2" fmla="*/ 3456308 h 3456308"/>
                <a:gd name="connsiteX3" fmla="*/ 0 w 1943642"/>
                <a:gd name="connsiteY3" fmla="*/ 639934 h 3456308"/>
                <a:gd name="connsiteX0" fmla="*/ 0 w 2076248"/>
                <a:gd name="connsiteY0" fmla="*/ 1029907 h 3846281"/>
                <a:gd name="connsiteX1" fmla="*/ 2076248 w 2076248"/>
                <a:gd name="connsiteY1" fmla="*/ 0 h 3846281"/>
                <a:gd name="connsiteX2" fmla="*/ 1943421 w 2076248"/>
                <a:gd name="connsiteY2" fmla="*/ 3846281 h 3846281"/>
                <a:gd name="connsiteX3" fmla="*/ 0 w 2076248"/>
                <a:gd name="connsiteY3" fmla="*/ 1029907 h 3846281"/>
                <a:gd name="connsiteX0" fmla="*/ 0 w 3740213"/>
                <a:gd name="connsiteY0" fmla="*/ 1029907 h 3726794"/>
                <a:gd name="connsiteX1" fmla="*/ 2076248 w 3740213"/>
                <a:gd name="connsiteY1" fmla="*/ 0 h 3726794"/>
                <a:gd name="connsiteX2" fmla="*/ 3740157 w 3740213"/>
                <a:gd name="connsiteY2" fmla="*/ 3726795 h 3726794"/>
                <a:gd name="connsiteX3" fmla="*/ 0 w 3740213"/>
                <a:gd name="connsiteY3" fmla="*/ 1029907 h 3726794"/>
                <a:gd name="connsiteX0" fmla="*/ -1 w 2915950"/>
                <a:gd name="connsiteY0" fmla="*/ 2368921 h 3726796"/>
                <a:gd name="connsiteX1" fmla="*/ 1251985 w 2915950"/>
                <a:gd name="connsiteY1" fmla="*/ 0 h 3726796"/>
                <a:gd name="connsiteX2" fmla="*/ 2915894 w 2915950"/>
                <a:gd name="connsiteY2" fmla="*/ 3726795 h 3726796"/>
                <a:gd name="connsiteX3" fmla="*/ -1 w 2915950"/>
                <a:gd name="connsiteY3" fmla="*/ 2368921 h 3726796"/>
                <a:gd name="connsiteX0" fmla="*/ -1 w 2915940"/>
                <a:gd name="connsiteY0" fmla="*/ 1471352 h 2829225"/>
                <a:gd name="connsiteX1" fmla="*/ 931826 w 2915940"/>
                <a:gd name="connsiteY1" fmla="*/ -1 h 2829225"/>
                <a:gd name="connsiteX2" fmla="*/ 2915894 w 2915940"/>
                <a:gd name="connsiteY2" fmla="*/ 2829226 h 2829225"/>
                <a:gd name="connsiteX3" fmla="*/ -1 w 2915940"/>
                <a:gd name="connsiteY3" fmla="*/ 1471352 h 2829225"/>
                <a:gd name="connsiteX0" fmla="*/ -1 w 3098034"/>
                <a:gd name="connsiteY0" fmla="*/ 1427523 h 2829229"/>
                <a:gd name="connsiteX1" fmla="*/ 1113920 w 3098034"/>
                <a:gd name="connsiteY1" fmla="*/ 1 h 2829229"/>
                <a:gd name="connsiteX2" fmla="*/ 3097988 w 3098034"/>
                <a:gd name="connsiteY2" fmla="*/ 2829228 h 2829229"/>
                <a:gd name="connsiteX3" fmla="*/ -1 w 3098034"/>
                <a:gd name="connsiteY3" fmla="*/ 1427523 h 2829229"/>
                <a:gd name="connsiteX0" fmla="*/ -1 w 3306595"/>
                <a:gd name="connsiteY0" fmla="*/ 1427521 h 3018388"/>
                <a:gd name="connsiteX1" fmla="*/ 1113920 w 3306595"/>
                <a:gd name="connsiteY1" fmla="*/ -1 h 3018388"/>
                <a:gd name="connsiteX2" fmla="*/ 3306553 w 3306595"/>
                <a:gd name="connsiteY2" fmla="*/ 3018387 h 3018388"/>
                <a:gd name="connsiteX3" fmla="*/ -1 w 3306595"/>
                <a:gd name="connsiteY3" fmla="*/ 1427521 h 3018388"/>
                <a:gd name="connsiteX0" fmla="*/ -1 w 3306595"/>
                <a:gd name="connsiteY0" fmla="*/ 1432874 h 3023739"/>
                <a:gd name="connsiteX1" fmla="*/ 1035563 w 3306595"/>
                <a:gd name="connsiteY1" fmla="*/ 0 h 3023739"/>
                <a:gd name="connsiteX2" fmla="*/ 3306553 w 3306595"/>
                <a:gd name="connsiteY2" fmla="*/ 3023740 h 3023739"/>
                <a:gd name="connsiteX3" fmla="*/ -1 w 3306595"/>
                <a:gd name="connsiteY3" fmla="*/ 1432874 h 3023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6595" h="3023739">
                  <a:moveTo>
                    <a:pt x="-1" y="1432874"/>
                  </a:moveTo>
                  <a:lnTo>
                    <a:pt x="1035563" y="0"/>
                  </a:lnTo>
                  <a:cubicBezTo>
                    <a:pt x="1024341" y="1063"/>
                    <a:pt x="3317775" y="3022677"/>
                    <a:pt x="3306553" y="3023740"/>
                  </a:cubicBezTo>
                  <a:lnTo>
                    <a:pt x="-1" y="143287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srgbClr val="FF3399"/>
                </a:solidFill>
              </a:endParaRPr>
            </a:p>
          </p:txBody>
        </p:sp>
        <p:sp>
          <p:nvSpPr>
            <p:cNvPr id="44" name="Right Triangle 9"/>
            <p:cNvSpPr/>
            <p:nvPr/>
          </p:nvSpPr>
          <p:spPr>
            <a:xfrm rot="5873890">
              <a:off x="8946389" y="2425149"/>
              <a:ext cx="776285" cy="1040733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45" name="Right Triangle 9"/>
            <p:cNvSpPr/>
            <p:nvPr/>
          </p:nvSpPr>
          <p:spPr>
            <a:xfrm rot="9912503">
              <a:off x="11415821" y="2214614"/>
              <a:ext cx="299550" cy="40159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46" name="Right Triangle 9"/>
            <p:cNvSpPr/>
            <p:nvPr/>
          </p:nvSpPr>
          <p:spPr>
            <a:xfrm rot="7029743">
              <a:off x="9911130" y="603179"/>
              <a:ext cx="1147226" cy="525712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6920185"/>
                <a:gd name="connsiteY0" fmla="*/ 946243 h 1790959"/>
                <a:gd name="connsiteX1" fmla="*/ 6920184 w 6920185"/>
                <a:gd name="connsiteY1" fmla="*/ 1 h 1790959"/>
                <a:gd name="connsiteX2" fmla="*/ 655705 w 6920185"/>
                <a:gd name="connsiteY2" fmla="*/ 1790959 h 1790959"/>
                <a:gd name="connsiteX3" fmla="*/ 0 w 6920185"/>
                <a:gd name="connsiteY3" fmla="*/ 946243 h 179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0185" h="1790959">
                  <a:moveTo>
                    <a:pt x="0" y="946243"/>
                  </a:moveTo>
                  <a:cubicBezTo>
                    <a:pt x="515853" y="732932"/>
                    <a:pt x="6404331" y="213312"/>
                    <a:pt x="6920184" y="1"/>
                  </a:cubicBezTo>
                  <a:cubicBezTo>
                    <a:pt x="6908962" y="1064"/>
                    <a:pt x="666927" y="1789896"/>
                    <a:pt x="655705" y="1790959"/>
                  </a:cubicBezTo>
                  <a:lnTo>
                    <a:pt x="0" y="94624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47" name="Right Triangle 9"/>
            <p:cNvSpPr/>
            <p:nvPr/>
          </p:nvSpPr>
          <p:spPr>
            <a:xfrm rot="15514280">
              <a:off x="7317722" y="5047430"/>
              <a:ext cx="1517313" cy="2035412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48" name="Right Triangle 9"/>
            <p:cNvSpPr/>
            <p:nvPr/>
          </p:nvSpPr>
          <p:spPr>
            <a:xfrm rot="18787309">
              <a:off x="5933073" y="5813470"/>
              <a:ext cx="1431481" cy="785119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2770689"/>
                <a:gd name="connsiteY0" fmla="*/ 639934 h 1470262"/>
                <a:gd name="connsiteX1" fmla="*/ 1547560 w 2770689"/>
                <a:gd name="connsiteY1" fmla="*/ 0 h 1470262"/>
                <a:gd name="connsiteX2" fmla="*/ 2770614 w 2770689"/>
                <a:gd name="connsiteY2" fmla="*/ 1470262 h 1470262"/>
                <a:gd name="connsiteX3" fmla="*/ 0 w 2770689"/>
                <a:gd name="connsiteY3" fmla="*/ 639934 h 1470262"/>
                <a:gd name="connsiteX0" fmla="*/ 0 w 2739323"/>
                <a:gd name="connsiteY0" fmla="*/ 639934 h 1469233"/>
                <a:gd name="connsiteX1" fmla="*/ 1547560 w 2739323"/>
                <a:gd name="connsiteY1" fmla="*/ 0 h 1469233"/>
                <a:gd name="connsiteX2" fmla="*/ 2739246 w 2739323"/>
                <a:gd name="connsiteY2" fmla="*/ 1469233 h 1469233"/>
                <a:gd name="connsiteX3" fmla="*/ 0 w 2739323"/>
                <a:gd name="connsiteY3" fmla="*/ 639934 h 1469233"/>
                <a:gd name="connsiteX0" fmla="*/ 0 w 1854568"/>
                <a:gd name="connsiteY0" fmla="*/ 632311 h 1469233"/>
                <a:gd name="connsiteX1" fmla="*/ 662805 w 1854568"/>
                <a:gd name="connsiteY1" fmla="*/ 0 h 1469233"/>
                <a:gd name="connsiteX2" fmla="*/ 1854491 w 1854568"/>
                <a:gd name="connsiteY2" fmla="*/ 1469233 h 1469233"/>
                <a:gd name="connsiteX3" fmla="*/ 0 w 1854568"/>
                <a:gd name="connsiteY3" fmla="*/ 632311 h 1469233"/>
                <a:gd name="connsiteX0" fmla="*/ 0 w 2115288"/>
                <a:gd name="connsiteY0" fmla="*/ 602826 h 1469233"/>
                <a:gd name="connsiteX1" fmla="*/ 923525 w 2115288"/>
                <a:gd name="connsiteY1" fmla="*/ 0 h 1469233"/>
                <a:gd name="connsiteX2" fmla="*/ 2115211 w 2115288"/>
                <a:gd name="connsiteY2" fmla="*/ 1469233 h 1469233"/>
                <a:gd name="connsiteX3" fmla="*/ 0 w 2115288"/>
                <a:gd name="connsiteY3" fmla="*/ 602826 h 1469233"/>
                <a:gd name="connsiteX0" fmla="*/ 0 w 2115270"/>
                <a:gd name="connsiteY0" fmla="*/ 431671 h 1298078"/>
                <a:gd name="connsiteX1" fmla="*/ 556784 w 2115270"/>
                <a:gd name="connsiteY1" fmla="*/ 0 h 1298078"/>
                <a:gd name="connsiteX2" fmla="*/ 2115211 w 2115270"/>
                <a:gd name="connsiteY2" fmla="*/ 1298078 h 1298078"/>
                <a:gd name="connsiteX3" fmla="*/ 0 w 2115270"/>
                <a:gd name="connsiteY3" fmla="*/ 431671 h 1298078"/>
                <a:gd name="connsiteX0" fmla="*/ 0 w 2130439"/>
                <a:gd name="connsiteY0" fmla="*/ 431671 h 1314277"/>
                <a:gd name="connsiteX1" fmla="*/ 556784 w 2130439"/>
                <a:gd name="connsiteY1" fmla="*/ 0 h 1314277"/>
                <a:gd name="connsiteX2" fmla="*/ 2130381 w 2130439"/>
                <a:gd name="connsiteY2" fmla="*/ 1314277 h 1314277"/>
                <a:gd name="connsiteX3" fmla="*/ 0 w 2130439"/>
                <a:gd name="connsiteY3" fmla="*/ 431671 h 1314277"/>
                <a:gd name="connsiteX0" fmla="*/ 0 w 2130437"/>
                <a:gd name="connsiteY0" fmla="*/ 365592 h 1248198"/>
                <a:gd name="connsiteX1" fmla="*/ 497046 w 2130437"/>
                <a:gd name="connsiteY1" fmla="*/ 0 h 1248198"/>
                <a:gd name="connsiteX2" fmla="*/ 2130381 w 2130437"/>
                <a:gd name="connsiteY2" fmla="*/ 1248198 h 1248198"/>
                <a:gd name="connsiteX3" fmla="*/ 0 w 2130437"/>
                <a:gd name="connsiteY3" fmla="*/ 365592 h 1248198"/>
                <a:gd name="connsiteX0" fmla="*/ 0 w 2259597"/>
                <a:gd name="connsiteY0" fmla="*/ 314252 h 1248198"/>
                <a:gd name="connsiteX1" fmla="*/ 626206 w 2259597"/>
                <a:gd name="connsiteY1" fmla="*/ 0 h 1248198"/>
                <a:gd name="connsiteX2" fmla="*/ 2259541 w 2259597"/>
                <a:gd name="connsiteY2" fmla="*/ 1248198 h 1248198"/>
                <a:gd name="connsiteX3" fmla="*/ 0 w 2259597"/>
                <a:gd name="connsiteY3" fmla="*/ 314252 h 1248198"/>
                <a:gd name="connsiteX0" fmla="*/ 0 w 2275796"/>
                <a:gd name="connsiteY0" fmla="*/ 329421 h 1248198"/>
                <a:gd name="connsiteX1" fmla="*/ 642405 w 2275796"/>
                <a:gd name="connsiteY1" fmla="*/ 0 h 1248198"/>
                <a:gd name="connsiteX2" fmla="*/ 2275740 w 2275796"/>
                <a:gd name="connsiteY2" fmla="*/ 1248198 h 1248198"/>
                <a:gd name="connsiteX3" fmla="*/ 0 w 2275796"/>
                <a:gd name="connsiteY3" fmla="*/ 329421 h 124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5796" h="1248198">
                  <a:moveTo>
                    <a:pt x="0" y="329421"/>
                  </a:moveTo>
                  <a:lnTo>
                    <a:pt x="642405" y="0"/>
                  </a:lnTo>
                  <a:cubicBezTo>
                    <a:pt x="631183" y="1063"/>
                    <a:pt x="2286962" y="1247135"/>
                    <a:pt x="2275740" y="1248198"/>
                  </a:cubicBezTo>
                  <a:lnTo>
                    <a:pt x="0" y="32942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49" name="Right Triangle 9"/>
            <p:cNvSpPr/>
            <p:nvPr/>
          </p:nvSpPr>
          <p:spPr>
            <a:xfrm rot="1388307">
              <a:off x="9081311" y="2089534"/>
              <a:ext cx="1113897" cy="61093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2770689"/>
                <a:gd name="connsiteY0" fmla="*/ 639934 h 1470262"/>
                <a:gd name="connsiteX1" fmla="*/ 1547560 w 2770689"/>
                <a:gd name="connsiteY1" fmla="*/ 0 h 1470262"/>
                <a:gd name="connsiteX2" fmla="*/ 2770614 w 2770689"/>
                <a:gd name="connsiteY2" fmla="*/ 1470262 h 1470262"/>
                <a:gd name="connsiteX3" fmla="*/ 0 w 2770689"/>
                <a:gd name="connsiteY3" fmla="*/ 639934 h 1470262"/>
                <a:gd name="connsiteX0" fmla="*/ 0 w 2739323"/>
                <a:gd name="connsiteY0" fmla="*/ 639934 h 1469233"/>
                <a:gd name="connsiteX1" fmla="*/ 1547560 w 2739323"/>
                <a:gd name="connsiteY1" fmla="*/ 0 h 1469233"/>
                <a:gd name="connsiteX2" fmla="*/ 2739246 w 2739323"/>
                <a:gd name="connsiteY2" fmla="*/ 1469233 h 1469233"/>
                <a:gd name="connsiteX3" fmla="*/ 0 w 2739323"/>
                <a:gd name="connsiteY3" fmla="*/ 639934 h 1469233"/>
                <a:gd name="connsiteX0" fmla="*/ 0 w 1854568"/>
                <a:gd name="connsiteY0" fmla="*/ 632311 h 1469233"/>
                <a:gd name="connsiteX1" fmla="*/ 662805 w 1854568"/>
                <a:gd name="connsiteY1" fmla="*/ 0 h 1469233"/>
                <a:gd name="connsiteX2" fmla="*/ 1854491 w 1854568"/>
                <a:gd name="connsiteY2" fmla="*/ 1469233 h 1469233"/>
                <a:gd name="connsiteX3" fmla="*/ 0 w 1854568"/>
                <a:gd name="connsiteY3" fmla="*/ 632311 h 1469233"/>
                <a:gd name="connsiteX0" fmla="*/ 0 w 2115288"/>
                <a:gd name="connsiteY0" fmla="*/ 602826 h 1469233"/>
                <a:gd name="connsiteX1" fmla="*/ 923525 w 2115288"/>
                <a:gd name="connsiteY1" fmla="*/ 0 h 1469233"/>
                <a:gd name="connsiteX2" fmla="*/ 2115211 w 2115288"/>
                <a:gd name="connsiteY2" fmla="*/ 1469233 h 1469233"/>
                <a:gd name="connsiteX3" fmla="*/ 0 w 2115288"/>
                <a:gd name="connsiteY3" fmla="*/ 602826 h 1469233"/>
                <a:gd name="connsiteX0" fmla="*/ 0 w 2115270"/>
                <a:gd name="connsiteY0" fmla="*/ 431671 h 1298078"/>
                <a:gd name="connsiteX1" fmla="*/ 556784 w 2115270"/>
                <a:gd name="connsiteY1" fmla="*/ 0 h 1298078"/>
                <a:gd name="connsiteX2" fmla="*/ 2115211 w 2115270"/>
                <a:gd name="connsiteY2" fmla="*/ 1298078 h 1298078"/>
                <a:gd name="connsiteX3" fmla="*/ 0 w 2115270"/>
                <a:gd name="connsiteY3" fmla="*/ 431671 h 1298078"/>
                <a:gd name="connsiteX0" fmla="*/ 0 w 2130439"/>
                <a:gd name="connsiteY0" fmla="*/ 431671 h 1314277"/>
                <a:gd name="connsiteX1" fmla="*/ 556784 w 2130439"/>
                <a:gd name="connsiteY1" fmla="*/ 0 h 1314277"/>
                <a:gd name="connsiteX2" fmla="*/ 2130381 w 2130439"/>
                <a:gd name="connsiteY2" fmla="*/ 1314277 h 1314277"/>
                <a:gd name="connsiteX3" fmla="*/ 0 w 2130439"/>
                <a:gd name="connsiteY3" fmla="*/ 431671 h 1314277"/>
                <a:gd name="connsiteX0" fmla="*/ 0 w 2130437"/>
                <a:gd name="connsiteY0" fmla="*/ 365592 h 1248198"/>
                <a:gd name="connsiteX1" fmla="*/ 497046 w 2130437"/>
                <a:gd name="connsiteY1" fmla="*/ 0 h 1248198"/>
                <a:gd name="connsiteX2" fmla="*/ 2130381 w 2130437"/>
                <a:gd name="connsiteY2" fmla="*/ 1248198 h 1248198"/>
                <a:gd name="connsiteX3" fmla="*/ 0 w 2130437"/>
                <a:gd name="connsiteY3" fmla="*/ 365592 h 1248198"/>
                <a:gd name="connsiteX0" fmla="*/ 0 w 2259597"/>
                <a:gd name="connsiteY0" fmla="*/ 314252 h 1248198"/>
                <a:gd name="connsiteX1" fmla="*/ 626206 w 2259597"/>
                <a:gd name="connsiteY1" fmla="*/ 0 h 1248198"/>
                <a:gd name="connsiteX2" fmla="*/ 2259541 w 2259597"/>
                <a:gd name="connsiteY2" fmla="*/ 1248198 h 1248198"/>
                <a:gd name="connsiteX3" fmla="*/ 0 w 2259597"/>
                <a:gd name="connsiteY3" fmla="*/ 314252 h 1248198"/>
                <a:gd name="connsiteX0" fmla="*/ 0 w 2275796"/>
                <a:gd name="connsiteY0" fmla="*/ 329421 h 1248198"/>
                <a:gd name="connsiteX1" fmla="*/ 642405 w 2275796"/>
                <a:gd name="connsiteY1" fmla="*/ 0 h 1248198"/>
                <a:gd name="connsiteX2" fmla="*/ 2275740 w 2275796"/>
                <a:gd name="connsiteY2" fmla="*/ 1248198 h 1248198"/>
                <a:gd name="connsiteX3" fmla="*/ 0 w 2275796"/>
                <a:gd name="connsiteY3" fmla="*/ 329421 h 124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5796" h="1248198">
                  <a:moveTo>
                    <a:pt x="0" y="329421"/>
                  </a:moveTo>
                  <a:lnTo>
                    <a:pt x="642405" y="0"/>
                  </a:lnTo>
                  <a:cubicBezTo>
                    <a:pt x="631183" y="1063"/>
                    <a:pt x="2286962" y="1247135"/>
                    <a:pt x="2275740" y="1248198"/>
                  </a:cubicBezTo>
                  <a:lnTo>
                    <a:pt x="0" y="32942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50" name="Right Triangle 9"/>
            <p:cNvSpPr/>
            <p:nvPr/>
          </p:nvSpPr>
          <p:spPr>
            <a:xfrm rot="13491637">
              <a:off x="8245479" y="4944620"/>
              <a:ext cx="1113897" cy="61093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2770689"/>
                <a:gd name="connsiteY0" fmla="*/ 639934 h 1470262"/>
                <a:gd name="connsiteX1" fmla="*/ 1547560 w 2770689"/>
                <a:gd name="connsiteY1" fmla="*/ 0 h 1470262"/>
                <a:gd name="connsiteX2" fmla="*/ 2770614 w 2770689"/>
                <a:gd name="connsiteY2" fmla="*/ 1470262 h 1470262"/>
                <a:gd name="connsiteX3" fmla="*/ 0 w 2770689"/>
                <a:gd name="connsiteY3" fmla="*/ 639934 h 1470262"/>
                <a:gd name="connsiteX0" fmla="*/ 0 w 2739323"/>
                <a:gd name="connsiteY0" fmla="*/ 639934 h 1469233"/>
                <a:gd name="connsiteX1" fmla="*/ 1547560 w 2739323"/>
                <a:gd name="connsiteY1" fmla="*/ 0 h 1469233"/>
                <a:gd name="connsiteX2" fmla="*/ 2739246 w 2739323"/>
                <a:gd name="connsiteY2" fmla="*/ 1469233 h 1469233"/>
                <a:gd name="connsiteX3" fmla="*/ 0 w 2739323"/>
                <a:gd name="connsiteY3" fmla="*/ 639934 h 1469233"/>
                <a:gd name="connsiteX0" fmla="*/ 0 w 1854568"/>
                <a:gd name="connsiteY0" fmla="*/ 632311 h 1469233"/>
                <a:gd name="connsiteX1" fmla="*/ 662805 w 1854568"/>
                <a:gd name="connsiteY1" fmla="*/ 0 h 1469233"/>
                <a:gd name="connsiteX2" fmla="*/ 1854491 w 1854568"/>
                <a:gd name="connsiteY2" fmla="*/ 1469233 h 1469233"/>
                <a:gd name="connsiteX3" fmla="*/ 0 w 1854568"/>
                <a:gd name="connsiteY3" fmla="*/ 632311 h 1469233"/>
                <a:gd name="connsiteX0" fmla="*/ 0 w 2115288"/>
                <a:gd name="connsiteY0" fmla="*/ 602826 h 1469233"/>
                <a:gd name="connsiteX1" fmla="*/ 923525 w 2115288"/>
                <a:gd name="connsiteY1" fmla="*/ 0 h 1469233"/>
                <a:gd name="connsiteX2" fmla="*/ 2115211 w 2115288"/>
                <a:gd name="connsiteY2" fmla="*/ 1469233 h 1469233"/>
                <a:gd name="connsiteX3" fmla="*/ 0 w 2115288"/>
                <a:gd name="connsiteY3" fmla="*/ 602826 h 1469233"/>
                <a:gd name="connsiteX0" fmla="*/ 0 w 2115270"/>
                <a:gd name="connsiteY0" fmla="*/ 431671 h 1298078"/>
                <a:gd name="connsiteX1" fmla="*/ 556784 w 2115270"/>
                <a:gd name="connsiteY1" fmla="*/ 0 h 1298078"/>
                <a:gd name="connsiteX2" fmla="*/ 2115211 w 2115270"/>
                <a:gd name="connsiteY2" fmla="*/ 1298078 h 1298078"/>
                <a:gd name="connsiteX3" fmla="*/ 0 w 2115270"/>
                <a:gd name="connsiteY3" fmla="*/ 431671 h 1298078"/>
                <a:gd name="connsiteX0" fmla="*/ 0 w 2130439"/>
                <a:gd name="connsiteY0" fmla="*/ 431671 h 1314277"/>
                <a:gd name="connsiteX1" fmla="*/ 556784 w 2130439"/>
                <a:gd name="connsiteY1" fmla="*/ 0 h 1314277"/>
                <a:gd name="connsiteX2" fmla="*/ 2130381 w 2130439"/>
                <a:gd name="connsiteY2" fmla="*/ 1314277 h 1314277"/>
                <a:gd name="connsiteX3" fmla="*/ 0 w 2130439"/>
                <a:gd name="connsiteY3" fmla="*/ 431671 h 1314277"/>
                <a:gd name="connsiteX0" fmla="*/ 0 w 2130437"/>
                <a:gd name="connsiteY0" fmla="*/ 365592 h 1248198"/>
                <a:gd name="connsiteX1" fmla="*/ 497046 w 2130437"/>
                <a:gd name="connsiteY1" fmla="*/ 0 h 1248198"/>
                <a:gd name="connsiteX2" fmla="*/ 2130381 w 2130437"/>
                <a:gd name="connsiteY2" fmla="*/ 1248198 h 1248198"/>
                <a:gd name="connsiteX3" fmla="*/ 0 w 2130437"/>
                <a:gd name="connsiteY3" fmla="*/ 365592 h 1248198"/>
                <a:gd name="connsiteX0" fmla="*/ 0 w 2259597"/>
                <a:gd name="connsiteY0" fmla="*/ 314252 h 1248198"/>
                <a:gd name="connsiteX1" fmla="*/ 626206 w 2259597"/>
                <a:gd name="connsiteY1" fmla="*/ 0 h 1248198"/>
                <a:gd name="connsiteX2" fmla="*/ 2259541 w 2259597"/>
                <a:gd name="connsiteY2" fmla="*/ 1248198 h 1248198"/>
                <a:gd name="connsiteX3" fmla="*/ 0 w 2259597"/>
                <a:gd name="connsiteY3" fmla="*/ 314252 h 1248198"/>
                <a:gd name="connsiteX0" fmla="*/ 0 w 2275796"/>
                <a:gd name="connsiteY0" fmla="*/ 329421 h 1248198"/>
                <a:gd name="connsiteX1" fmla="*/ 642405 w 2275796"/>
                <a:gd name="connsiteY1" fmla="*/ 0 h 1248198"/>
                <a:gd name="connsiteX2" fmla="*/ 2275740 w 2275796"/>
                <a:gd name="connsiteY2" fmla="*/ 1248198 h 1248198"/>
                <a:gd name="connsiteX3" fmla="*/ 0 w 2275796"/>
                <a:gd name="connsiteY3" fmla="*/ 329421 h 124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5796" h="1248198">
                  <a:moveTo>
                    <a:pt x="0" y="329421"/>
                  </a:moveTo>
                  <a:lnTo>
                    <a:pt x="642405" y="0"/>
                  </a:lnTo>
                  <a:cubicBezTo>
                    <a:pt x="631183" y="1063"/>
                    <a:pt x="2286962" y="1247135"/>
                    <a:pt x="2275740" y="1248198"/>
                  </a:cubicBezTo>
                  <a:lnTo>
                    <a:pt x="0" y="32942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51" name="Right Triangle 9"/>
            <p:cNvSpPr/>
            <p:nvPr/>
          </p:nvSpPr>
          <p:spPr>
            <a:xfrm rot="600095">
              <a:off x="9030017" y="1468435"/>
              <a:ext cx="219982" cy="294921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52" name="Right Triangle 9"/>
            <p:cNvSpPr/>
            <p:nvPr/>
          </p:nvSpPr>
          <p:spPr>
            <a:xfrm rot="4033879">
              <a:off x="7155898" y="3392975"/>
              <a:ext cx="299550" cy="40159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53" name="Right Triangle 9"/>
            <p:cNvSpPr/>
            <p:nvPr/>
          </p:nvSpPr>
          <p:spPr>
            <a:xfrm rot="327492">
              <a:off x="6491288" y="4806389"/>
              <a:ext cx="488336" cy="50615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  <a:gd name="connsiteX0" fmla="*/ 0 w 4500964"/>
                <a:gd name="connsiteY0" fmla="*/ 639934 h 2894479"/>
                <a:gd name="connsiteX1" fmla="*/ 797731 w 4500964"/>
                <a:gd name="connsiteY1" fmla="*/ 359438 h 2894479"/>
                <a:gd name="connsiteX2" fmla="*/ 1547560 w 4500964"/>
                <a:gd name="connsiteY2" fmla="*/ 0 h 2894479"/>
                <a:gd name="connsiteX3" fmla="*/ 4500934 w 4500964"/>
                <a:gd name="connsiteY3" fmla="*/ 2894478 h 2894479"/>
                <a:gd name="connsiteX4" fmla="*/ 0 w 4500964"/>
                <a:gd name="connsiteY4" fmla="*/ 639934 h 2894479"/>
                <a:gd name="connsiteX0" fmla="*/ 2153973 w 6654937"/>
                <a:gd name="connsiteY0" fmla="*/ 2742132 h 4996677"/>
                <a:gd name="connsiteX1" fmla="*/ 1 w 6654937"/>
                <a:gd name="connsiteY1" fmla="*/ 2 h 4996677"/>
                <a:gd name="connsiteX2" fmla="*/ 3701533 w 6654937"/>
                <a:gd name="connsiteY2" fmla="*/ 2102198 h 4996677"/>
                <a:gd name="connsiteX3" fmla="*/ 6654907 w 6654937"/>
                <a:gd name="connsiteY3" fmla="*/ 4996676 h 4996677"/>
                <a:gd name="connsiteX4" fmla="*/ 2153973 w 6654937"/>
                <a:gd name="connsiteY4" fmla="*/ 2742132 h 4996677"/>
                <a:gd name="connsiteX0" fmla="*/ 1137569 w 5638533"/>
                <a:gd name="connsiteY0" fmla="*/ 1521111 h 3775656"/>
                <a:gd name="connsiteX1" fmla="*/ 0 w 5638533"/>
                <a:gd name="connsiteY1" fmla="*/ -1 h 3775656"/>
                <a:gd name="connsiteX2" fmla="*/ 2685129 w 5638533"/>
                <a:gd name="connsiteY2" fmla="*/ 881177 h 3775656"/>
                <a:gd name="connsiteX3" fmla="*/ 5638503 w 5638533"/>
                <a:gd name="connsiteY3" fmla="*/ 3775655 h 3775656"/>
                <a:gd name="connsiteX4" fmla="*/ 1137569 w 5638533"/>
                <a:gd name="connsiteY4" fmla="*/ 1521111 h 3775656"/>
                <a:gd name="connsiteX0" fmla="*/ 1137569 w 5638500"/>
                <a:gd name="connsiteY0" fmla="*/ 1521111 h 3775656"/>
                <a:gd name="connsiteX1" fmla="*/ 0 w 5638500"/>
                <a:gd name="connsiteY1" fmla="*/ -1 h 3775656"/>
                <a:gd name="connsiteX2" fmla="*/ 5638503 w 5638500"/>
                <a:gd name="connsiteY2" fmla="*/ 3775655 h 3775656"/>
                <a:gd name="connsiteX3" fmla="*/ 1137569 w 5638500"/>
                <a:gd name="connsiteY3" fmla="*/ 1521111 h 3775656"/>
                <a:gd name="connsiteX0" fmla="*/ -2 w 6897702"/>
                <a:gd name="connsiteY0" fmla="*/ 5115973 h 5115971"/>
                <a:gd name="connsiteX1" fmla="*/ 1259202 w 6897702"/>
                <a:gd name="connsiteY1" fmla="*/ -1 h 5115971"/>
                <a:gd name="connsiteX2" fmla="*/ 6897705 w 6897702"/>
                <a:gd name="connsiteY2" fmla="*/ 3775655 h 5115971"/>
                <a:gd name="connsiteX3" fmla="*/ -2 w 6897702"/>
                <a:gd name="connsiteY3" fmla="*/ 5115973 h 511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97702" h="5115971">
                  <a:moveTo>
                    <a:pt x="-2" y="5115973"/>
                  </a:moveTo>
                  <a:lnTo>
                    <a:pt x="1259202" y="-1"/>
                  </a:lnTo>
                  <a:lnTo>
                    <a:pt x="6897705" y="3775655"/>
                  </a:lnTo>
                  <a:lnTo>
                    <a:pt x="-2" y="511597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54" name="Right Triangle 9"/>
            <p:cNvSpPr/>
            <p:nvPr/>
          </p:nvSpPr>
          <p:spPr>
            <a:xfrm rot="327492">
              <a:off x="11517504" y="1473651"/>
              <a:ext cx="488336" cy="50615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  <a:gd name="connsiteX0" fmla="*/ 0 w 4500964"/>
                <a:gd name="connsiteY0" fmla="*/ 639934 h 2894479"/>
                <a:gd name="connsiteX1" fmla="*/ 797731 w 4500964"/>
                <a:gd name="connsiteY1" fmla="*/ 359438 h 2894479"/>
                <a:gd name="connsiteX2" fmla="*/ 1547560 w 4500964"/>
                <a:gd name="connsiteY2" fmla="*/ 0 h 2894479"/>
                <a:gd name="connsiteX3" fmla="*/ 4500934 w 4500964"/>
                <a:gd name="connsiteY3" fmla="*/ 2894478 h 2894479"/>
                <a:gd name="connsiteX4" fmla="*/ 0 w 4500964"/>
                <a:gd name="connsiteY4" fmla="*/ 639934 h 2894479"/>
                <a:gd name="connsiteX0" fmla="*/ 2153973 w 6654937"/>
                <a:gd name="connsiteY0" fmla="*/ 2742132 h 4996677"/>
                <a:gd name="connsiteX1" fmla="*/ 1 w 6654937"/>
                <a:gd name="connsiteY1" fmla="*/ 2 h 4996677"/>
                <a:gd name="connsiteX2" fmla="*/ 3701533 w 6654937"/>
                <a:gd name="connsiteY2" fmla="*/ 2102198 h 4996677"/>
                <a:gd name="connsiteX3" fmla="*/ 6654907 w 6654937"/>
                <a:gd name="connsiteY3" fmla="*/ 4996676 h 4996677"/>
                <a:gd name="connsiteX4" fmla="*/ 2153973 w 6654937"/>
                <a:gd name="connsiteY4" fmla="*/ 2742132 h 4996677"/>
                <a:gd name="connsiteX0" fmla="*/ 1137569 w 5638533"/>
                <a:gd name="connsiteY0" fmla="*/ 1521111 h 3775656"/>
                <a:gd name="connsiteX1" fmla="*/ 0 w 5638533"/>
                <a:gd name="connsiteY1" fmla="*/ -1 h 3775656"/>
                <a:gd name="connsiteX2" fmla="*/ 2685129 w 5638533"/>
                <a:gd name="connsiteY2" fmla="*/ 881177 h 3775656"/>
                <a:gd name="connsiteX3" fmla="*/ 5638503 w 5638533"/>
                <a:gd name="connsiteY3" fmla="*/ 3775655 h 3775656"/>
                <a:gd name="connsiteX4" fmla="*/ 1137569 w 5638533"/>
                <a:gd name="connsiteY4" fmla="*/ 1521111 h 3775656"/>
                <a:gd name="connsiteX0" fmla="*/ 1137569 w 5638500"/>
                <a:gd name="connsiteY0" fmla="*/ 1521111 h 3775656"/>
                <a:gd name="connsiteX1" fmla="*/ 0 w 5638500"/>
                <a:gd name="connsiteY1" fmla="*/ -1 h 3775656"/>
                <a:gd name="connsiteX2" fmla="*/ 5638503 w 5638500"/>
                <a:gd name="connsiteY2" fmla="*/ 3775655 h 3775656"/>
                <a:gd name="connsiteX3" fmla="*/ 1137569 w 5638500"/>
                <a:gd name="connsiteY3" fmla="*/ 1521111 h 3775656"/>
                <a:gd name="connsiteX0" fmla="*/ -2 w 6897702"/>
                <a:gd name="connsiteY0" fmla="*/ 5115973 h 5115971"/>
                <a:gd name="connsiteX1" fmla="*/ 1259202 w 6897702"/>
                <a:gd name="connsiteY1" fmla="*/ -1 h 5115971"/>
                <a:gd name="connsiteX2" fmla="*/ 6897705 w 6897702"/>
                <a:gd name="connsiteY2" fmla="*/ 3775655 h 5115971"/>
                <a:gd name="connsiteX3" fmla="*/ -2 w 6897702"/>
                <a:gd name="connsiteY3" fmla="*/ 5115973 h 511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97702" h="5115971">
                  <a:moveTo>
                    <a:pt x="-2" y="5115973"/>
                  </a:moveTo>
                  <a:lnTo>
                    <a:pt x="1259202" y="-1"/>
                  </a:lnTo>
                  <a:lnTo>
                    <a:pt x="6897705" y="3775655"/>
                  </a:lnTo>
                  <a:lnTo>
                    <a:pt x="-2" y="511597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55" name="Right Triangle 9"/>
            <p:cNvSpPr/>
            <p:nvPr/>
          </p:nvSpPr>
          <p:spPr>
            <a:xfrm rot="16736933">
              <a:off x="7411949" y="4975283"/>
              <a:ext cx="418683" cy="13816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  <a:gd name="connsiteX0" fmla="*/ 0 w 6241002"/>
                <a:gd name="connsiteY0" fmla="*/ 4942577 h 7197122"/>
                <a:gd name="connsiteX1" fmla="*/ 6241005 w 6241002"/>
                <a:gd name="connsiteY1" fmla="*/ 2 h 7197122"/>
                <a:gd name="connsiteX2" fmla="*/ 4500934 w 6241002"/>
                <a:gd name="connsiteY2" fmla="*/ 7197121 h 7197122"/>
                <a:gd name="connsiteX3" fmla="*/ 0 w 6241002"/>
                <a:gd name="connsiteY3" fmla="*/ 4942577 h 7197122"/>
                <a:gd name="connsiteX0" fmla="*/ 0 w 6241002"/>
                <a:gd name="connsiteY0" fmla="*/ 4942577 h 7197122"/>
                <a:gd name="connsiteX1" fmla="*/ 2819951 w 6241002"/>
                <a:gd name="connsiteY1" fmla="*/ 2743592 h 7197122"/>
                <a:gd name="connsiteX2" fmla="*/ 6241005 w 6241002"/>
                <a:gd name="connsiteY2" fmla="*/ 2 h 7197122"/>
                <a:gd name="connsiteX3" fmla="*/ 4500934 w 6241002"/>
                <a:gd name="connsiteY3" fmla="*/ 7197121 h 7197122"/>
                <a:gd name="connsiteX4" fmla="*/ 0 w 6241002"/>
                <a:gd name="connsiteY4" fmla="*/ 4942577 h 7197122"/>
                <a:gd name="connsiteX0" fmla="*/ 0 w 6241002"/>
                <a:gd name="connsiteY0" fmla="*/ 5778721 h 8033266"/>
                <a:gd name="connsiteX1" fmla="*/ 431963 w 6241002"/>
                <a:gd name="connsiteY1" fmla="*/ 1 h 8033266"/>
                <a:gd name="connsiteX2" fmla="*/ 6241005 w 6241002"/>
                <a:gd name="connsiteY2" fmla="*/ 836146 h 8033266"/>
                <a:gd name="connsiteX3" fmla="*/ 4500934 w 6241002"/>
                <a:gd name="connsiteY3" fmla="*/ 8033265 h 8033266"/>
                <a:gd name="connsiteX4" fmla="*/ 0 w 6241002"/>
                <a:gd name="connsiteY4" fmla="*/ 5778721 h 8033266"/>
                <a:gd name="connsiteX0" fmla="*/ 1445726 w 5809037"/>
                <a:gd name="connsiteY0" fmla="*/ 7963719 h 8033266"/>
                <a:gd name="connsiteX1" fmla="*/ -2 w 5809037"/>
                <a:gd name="connsiteY1" fmla="*/ 1 h 8033266"/>
                <a:gd name="connsiteX2" fmla="*/ 5809040 w 5809037"/>
                <a:gd name="connsiteY2" fmla="*/ 836146 h 8033266"/>
                <a:gd name="connsiteX3" fmla="*/ 4068969 w 5809037"/>
                <a:gd name="connsiteY3" fmla="*/ 8033265 h 8033266"/>
                <a:gd name="connsiteX4" fmla="*/ 1445726 w 5809037"/>
                <a:gd name="connsiteY4" fmla="*/ 7963719 h 8033266"/>
                <a:gd name="connsiteX0" fmla="*/ 2105842 w 5809037"/>
                <a:gd name="connsiteY0" fmla="*/ 10752502 h 10752508"/>
                <a:gd name="connsiteX1" fmla="*/ -2 w 5809037"/>
                <a:gd name="connsiteY1" fmla="*/ 1 h 10752508"/>
                <a:gd name="connsiteX2" fmla="*/ 5809040 w 5809037"/>
                <a:gd name="connsiteY2" fmla="*/ 836146 h 10752508"/>
                <a:gd name="connsiteX3" fmla="*/ 4068969 w 5809037"/>
                <a:gd name="connsiteY3" fmla="*/ 8033265 h 10752508"/>
                <a:gd name="connsiteX4" fmla="*/ 2105842 w 5809037"/>
                <a:gd name="connsiteY4" fmla="*/ 10752502 h 10752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9037" h="10752508">
                  <a:moveTo>
                    <a:pt x="2105842" y="10752502"/>
                  </a:moveTo>
                  <a:lnTo>
                    <a:pt x="-2" y="1"/>
                  </a:lnTo>
                  <a:lnTo>
                    <a:pt x="5809040" y="836146"/>
                  </a:lnTo>
                  <a:cubicBezTo>
                    <a:pt x="5797818" y="837209"/>
                    <a:pt x="4080191" y="8032202"/>
                    <a:pt x="4068969" y="8033265"/>
                  </a:cubicBezTo>
                  <a:lnTo>
                    <a:pt x="2105842" y="1075250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56" name="Right Triangle 9"/>
            <p:cNvSpPr/>
            <p:nvPr/>
          </p:nvSpPr>
          <p:spPr>
            <a:xfrm rot="600095">
              <a:off x="8069644" y="2670752"/>
              <a:ext cx="299550" cy="40159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srgbClr val="FF3399"/>
                </a:solidFill>
              </a:endParaRPr>
            </a:p>
          </p:txBody>
        </p:sp>
        <p:sp>
          <p:nvSpPr>
            <p:cNvPr id="57" name="Right Triangle 9"/>
            <p:cNvSpPr/>
            <p:nvPr/>
          </p:nvSpPr>
          <p:spPr>
            <a:xfrm rot="12348646">
              <a:off x="7741651" y="3401126"/>
              <a:ext cx="889381" cy="487796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2770689"/>
                <a:gd name="connsiteY0" fmla="*/ 639934 h 1470262"/>
                <a:gd name="connsiteX1" fmla="*/ 1547560 w 2770689"/>
                <a:gd name="connsiteY1" fmla="*/ 0 h 1470262"/>
                <a:gd name="connsiteX2" fmla="*/ 2770614 w 2770689"/>
                <a:gd name="connsiteY2" fmla="*/ 1470262 h 1470262"/>
                <a:gd name="connsiteX3" fmla="*/ 0 w 2770689"/>
                <a:gd name="connsiteY3" fmla="*/ 639934 h 1470262"/>
                <a:gd name="connsiteX0" fmla="*/ 0 w 2739323"/>
                <a:gd name="connsiteY0" fmla="*/ 639934 h 1469233"/>
                <a:gd name="connsiteX1" fmla="*/ 1547560 w 2739323"/>
                <a:gd name="connsiteY1" fmla="*/ 0 h 1469233"/>
                <a:gd name="connsiteX2" fmla="*/ 2739246 w 2739323"/>
                <a:gd name="connsiteY2" fmla="*/ 1469233 h 1469233"/>
                <a:gd name="connsiteX3" fmla="*/ 0 w 2739323"/>
                <a:gd name="connsiteY3" fmla="*/ 639934 h 1469233"/>
                <a:gd name="connsiteX0" fmla="*/ 0 w 1854568"/>
                <a:gd name="connsiteY0" fmla="*/ 632311 h 1469233"/>
                <a:gd name="connsiteX1" fmla="*/ 662805 w 1854568"/>
                <a:gd name="connsiteY1" fmla="*/ 0 h 1469233"/>
                <a:gd name="connsiteX2" fmla="*/ 1854491 w 1854568"/>
                <a:gd name="connsiteY2" fmla="*/ 1469233 h 1469233"/>
                <a:gd name="connsiteX3" fmla="*/ 0 w 1854568"/>
                <a:gd name="connsiteY3" fmla="*/ 632311 h 1469233"/>
                <a:gd name="connsiteX0" fmla="*/ 0 w 2115288"/>
                <a:gd name="connsiteY0" fmla="*/ 602826 h 1469233"/>
                <a:gd name="connsiteX1" fmla="*/ 923525 w 2115288"/>
                <a:gd name="connsiteY1" fmla="*/ 0 h 1469233"/>
                <a:gd name="connsiteX2" fmla="*/ 2115211 w 2115288"/>
                <a:gd name="connsiteY2" fmla="*/ 1469233 h 1469233"/>
                <a:gd name="connsiteX3" fmla="*/ 0 w 2115288"/>
                <a:gd name="connsiteY3" fmla="*/ 602826 h 1469233"/>
                <a:gd name="connsiteX0" fmla="*/ 0 w 2115270"/>
                <a:gd name="connsiteY0" fmla="*/ 431671 h 1298078"/>
                <a:gd name="connsiteX1" fmla="*/ 556784 w 2115270"/>
                <a:gd name="connsiteY1" fmla="*/ 0 h 1298078"/>
                <a:gd name="connsiteX2" fmla="*/ 2115211 w 2115270"/>
                <a:gd name="connsiteY2" fmla="*/ 1298078 h 1298078"/>
                <a:gd name="connsiteX3" fmla="*/ 0 w 2115270"/>
                <a:gd name="connsiteY3" fmla="*/ 431671 h 1298078"/>
                <a:gd name="connsiteX0" fmla="*/ 0 w 2130439"/>
                <a:gd name="connsiteY0" fmla="*/ 431671 h 1314277"/>
                <a:gd name="connsiteX1" fmla="*/ 556784 w 2130439"/>
                <a:gd name="connsiteY1" fmla="*/ 0 h 1314277"/>
                <a:gd name="connsiteX2" fmla="*/ 2130381 w 2130439"/>
                <a:gd name="connsiteY2" fmla="*/ 1314277 h 1314277"/>
                <a:gd name="connsiteX3" fmla="*/ 0 w 2130439"/>
                <a:gd name="connsiteY3" fmla="*/ 431671 h 1314277"/>
                <a:gd name="connsiteX0" fmla="*/ 0 w 2130437"/>
                <a:gd name="connsiteY0" fmla="*/ 365592 h 1248198"/>
                <a:gd name="connsiteX1" fmla="*/ 497046 w 2130437"/>
                <a:gd name="connsiteY1" fmla="*/ 0 h 1248198"/>
                <a:gd name="connsiteX2" fmla="*/ 2130381 w 2130437"/>
                <a:gd name="connsiteY2" fmla="*/ 1248198 h 1248198"/>
                <a:gd name="connsiteX3" fmla="*/ 0 w 2130437"/>
                <a:gd name="connsiteY3" fmla="*/ 365592 h 1248198"/>
                <a:gd name="connsiteX0" fmla="*/ 0 w 2259597"/>
                <a:gd name="connsiteY0" fmla="*/ 314252 h 1248198"/>
                <a:gd name="connsiteX1" fmla="*/ 626206 w 2259597"/>
                <a:gd name="connsiteY1" fmla="*/ 0 h 1248198"/>
                <a:gd name="connsiteX2" fmla="*/ 2259541 w 2259597"/>
                <a:gd name="connsiteY2" fmla="*/ 1248198 h 1248198"/>
                <a:gd name="connsiteX3" fmla="*/ 0 w 2259597"/>
                <a:gd name="connsiteY3" fmla="*/ 314252 h 1248198"/>
                <a:gd name="connsiteX0" fmla="*/ 0 w 2275796"/>
                <a:gd name="connsiteY0" fmla="*/ 329421 h 1248198"/>
                <a:gd name="connsiteX1" fmla="*/ 642405 w 2275796"/>
                <a:gd name="connsiteY1" fmla="*/ 0 h 1248198"/>
                <a:gd name="connsiteX2" fmla="*/ 2275740 w 2275796"/>
                <a:gd name="connsiteY2" fmla="*/ 1248198 h 1248198"/>
                <a:gd name="connsiteX3" fmla="*/ 0 w 2275796"/>
                <a:gd name="connsiteY3" fmla="*/ 329421 h 124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5796" h="1248198">
                  <a:moveTo>
                    <a:pt x="0" y="329421"/>
                  </a:moveTo>
                  <a:lnTo>
                    <a:pt x="642405" y="0"/>
                  </a:lnTo>
                  <a:cubicBezTo>
                    <a:pt x="631183" y="1063"/>
                    <a:pt x="2286962" y="1247135"/>
                    <a:pt x="2275740" y="1248198"/>
                  </a:cubicBezTo>
                  <a:lnTo>
                    <a:pt x="0" y="32942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58" name="Right Triangle 9"/>
            <p:cNvSpPr/>
            <p:nvPr/>
          </p:nvSpPr>
          <p:spPr>
            <a:xfrm rot="16826751">
              <a:off x="11597326" y="3072687"/>
              <a:ext cx="2229609" cy="1093867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1943642"/>
                <a:gd name="connsiteY0" fmla="*/ 639934 h 3456308"/>
                <a:gd name="connsiteX1" fmla="*/ 1547560 w 1943642"/>
                <a:gd name="connsiteY1" fmla="*/ 0 h 3456308"/>
                <a:gd name="connsiteX2" fmla="*/ 1943421 w 1943642"/>
                <a:gd name="connsiteY2" fmla="*/ 3456308 h 3456308"/>
                <a:gd name="connsiteX3" fmla="*/ 0 w 1943642"/>
                <a:gd name="connsiteY3" fmla="*/ 639934 h 3456308"/>
                <a:gd name="connsiteX0" fmla="*/ 0 w 2076248"/>
                <a:gd name="connsiteY0" fmla="*/ 1029907 h 3846281"/>
                <a:gd name="connsiteX1" fmla="*/ 2076248 w 2076248"/>
                <a:gd name="connsiteY1" fmla="*/ 0 h 3846281"/>
                <a:gd name="connsiteX2" fmla="*/ 1943421 w 2076248"/>
                <a:gd name="connsiteY2" fmla="*/ 3846281 h 3846281"/>
                <a:gd name="connsiteX3" fmla="*/ 0 w 2076248"/>
                <a:gd name="connsiteY3" fmla="*/ 1029907 h 3846281"/>
                <a:gd name="connsiteX0" fmla="*/ 0 w 3740213"/>
                <a:gd name="connsiteY0" fmla="*/ 1029907 h 3726794"/>
                <a:gd name="connsiteX1" fmla="*/ 2076248 w 3740213"/>
                <a:gd name="connsiteY1" fmla="*/ 0 h 3726794"/>
                <a:gd name="connsiteX2" fmla="*/ 3740157 w 3740213"/>
                <a:gd name="connsiteY2" fmla="*/ 3726795 h 3726794"/>
                <a:gd name="connsiteX3" fmla="*/ 0 w 3740213"/>
                <a:gd name="connsiteY3" fmla="*/ 1029907 h 3726794"/>
                <a:gd name="connsiteX0" fmla="*/ -1 w 2915950"/>
                <a:gd name="connsiteY0" fmla="*/ 2368921 h 3726796"/>
                <a:gd name="connsiteX1" fmla="*/ 1251985 w 2915950"/>
                <a:gd name="connsiteY1" fmla="*/ 0 h 3726796"/>
                <a:gd name="connsiteX2" fmla="*/ 2915894 w 2915950"/>
                <a:gd name="connsiteY2" fmla="*/ 3726795 h 3726796"/>
                <a:gd name="connsiteX3" fmla="*/ -1 w 2915950"/>
                <a:gd name="connsiteY3" fmla="*/ 2368921 h 3726796"/>
                <a:gd name="connsiteX0" fmla="*/ -1 w 2915940"/>
                <a:gd name="connsiteY0" fmla="*/ 1471352 h 2829225"/>
                <a:gd name="connsiteX1" fmla="*/ 931826 w 2915940"/>
                <a:gd name="connsiteY1" fmla="*/ -1 h 2829225"/>
                <a:gd name="connsiteX2" fmla="*/ 2915894 w 2915940"/>
                <a:gd name="connsiteY2" fmla="*/ 2829226 h 2829225"/>
                <a:gd name="connsiteX3" fmla="*/ -1 w 2915940"/>
                <a:gd name="connsiteY3" fmla="*/ 1471352 h 2829225"/>
                <a:gd name="connsiteX0" fmla="*/ -1 w 3098034"/>
                <a:gd name="connsiteY0" fmla="*/ 1427523 h 2829229"/>
                <a:gd name="connsiteX1" fmla="*/ 1113920 w 3098034"/>
                <a:gd name="connsiteY1" fmla="*/ 1 h 2829229"/>
                <a:gd name="connsiteX2" fmla="*/ 3097988 w 3098034"/>
                <a:gd name="connsiteY2" fmla="*/ 2829228 h 2829229"/>
                <a:gd name="connsiteX3" fmla="*/ -1 w 3098034"/>
                <a:gd name="connsiteY3" fmla="*/ 1427523 h 2829229"/>
                <a:gd name="connsiteX0" fmla="*/ -1 w 3306595"/>
                <a:gd name="connsiteY0" fmla="*/ 1427521 h 3018388"/>
                <a:gd name="connsiteX1" fmla="*/ 1113920 w 3306595"/>
                <a:gd name="connsiteY1" fmla="*/ -1 h 3018388"/>
                <a:gd name="connsiteX2" fmla="*/ 3306553 w 3306595"/>
                <a:gd name="connsiteY2" fmla="*/ 3018387 h 3018388"/>
                <a:gd name="connsiteX3" fmla="*/ -1 w 3306595"/>
                <a:gd name="connsiteY3" fmla="*/ 1427521 h 3018388"/>
                <a:gd name="connsiteX0" fmla="*/ -1 w 3306595"/>
                <a:gd name="connsiteY0" fmla="*/ 1432874 h 3023739"/>
                <a:gd name="connsiteX1" fmla="*/ 1035563 w 3306595"/>
                <a:gd name="connsiteY1" fmla="*/ 0 h 3023739"/>
                <a:gd name="connsiteX2" fmla="*/ 3306553 w 3306595"/>
                <a:gd name="connsiteY2" fmla="*/ 3023740 h 3023739"/>
                <a:gd name="connsiteX3" fmla="*/ -1 w 3306595"/>
                <a:gd name="connsiteY3" fmla="*/ 1432874 h 3023739"/>
                <a:gd name="connsiteX0" fmla="*/ -1 w 4490292"/>
                <a:gd name="connsiteY0" fmla="*/ 1432874 h 2118422"/>
                <a:gd name="connsiteX1" fmla="*/ 1035563 w 4490292"/>
                <a:gd name="connsiteY1" fmla="*/ 0 h 2118422"/>
                <a:gd name="connsiteX2" fmla="*/ 4490266 w 4490292"/>
                <a:gd name="connsiteY2" fmla="*/ 2118422 h 2118422"/>
                <a:gd name="connsiteX3" fmla="*/ -1 w 4490292"/>
                <a:gd name="connsiteY3" fmla="*/ 1432874 h 2118422"/>
                <a:gd name="connsiteX0" fmla="*/ 0 w 4459621"/>
                <a:gd name="connsiteY0" fmla="*/ 2102663 h 2118422"/>
                <a:gd name="connsiteX1" fmla="*/ 1004892 w 4459621"/>
                <a:gd name="connsiteY1" fmla="*/ 0 h 2118422"/>
                <a:gd name="connsiteX2" fmla="*/ 4459595 w 4459621"/>
                <a:gd name="connsiteY2" fmla="*/ 2118422 h 2118422"/>
                <a:gd name="connsiteX3" fmla="*/ 0 w 4459621"/>
                <a:gd name="connsiteY3" fmla="*/ 2102663 h 211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9621" h="2118422">
                  <a:moveTo>
                    <a:pt x="0" y="2102663"/>
                  </a:moveTo>
                  <a:lnTo>
                    <a:pt x="1004892" y="0"/>
                  </a:lnTo>
                  <a:cubicBezTo>
                    <a:pt x="993670" y="1063"/>
                    <a:pt x="4470817" y="2117359"/>
                    <a:pt x="4459595" y="2118422"/>
                  </a:cubicBezTo>
                  <a:lnTo>
                    <a:pt x="0" y="210266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srgbClr val="FF339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116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2459596" y="1427064"/>
            <a:ext cx="1804690" cy="2099311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331804" y="1448780"/>
            <a:ext cx="1804690" cy="2099311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204012" y="1448780"/>
            <a:ext cx="1804690" cy="2099311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076220" y="1448780"/>
            <a:ext cx="1804690" cy="2099311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2459596" y="3659312"/>
            <a:ext cx="1804690" cy="2099311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4331804" y="3681028"/>
            <a:ext cx="1804690" cy="2099311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6204012" y="3681028"/>
            <a:ext cx="1804690" cy="2099311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8076220" y="3681028"/>
            <a:ext cx="1804690" cy="2099311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0360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215680" y="1844824"/>
            <a:ext cx="1512280" cy="1512280"/>
          </a:xfrm>
          <a:prstGeom prst="ellipse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4763852" y="1844824"/>
            <a:ext cx="1512280" cy="1512280"/>
          </a:xfrm>
          <a:prstGeom prst="ellipse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312024" y="1844824"/>
            <a:ext cx="1512280" cy="1512280"/>
          </a:xfrm>
          <a:prstGeom prst="ellipse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7860196" y="1844824"/>
            <a:ext cx="1512280" cy="1512280"/>
          </a:xfrm>
          <a:prstGeom prst="ellipse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3215680" y="3392996"/>
            <a:ext cx="1512280" cy="1512280"/>
          </a:xfrm>
          <a:prstGeom prst="ellipse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4763852" y="3392996"/>
            <a:ext cx="1512280" cy="1512280"/>
          </a:xfrm>
          <a:prstGeom prst="ellipse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6312024" y="3392996"/>
            <a:ext cx="1512280" cy="1512280"/>
          </a:xfrm>
          <a:prstGeom prst="ellipse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7860196" y="3392996"/>
            <a:ext cx="1512280" cy="1512280"/>
          </a:xfrm>
          <a:prstGeom prst="ellipse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1422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BCBE-5765-46D3-BA4F-E21B47D4CF2C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47686-4720-432E-AA12-47DA17ED5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0972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631504" y="2204864"/>
            <a:ext cx="2158263" cy="2196244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935760" y="2204864"/>
            <a:ext cx="2158263" cy="2196244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204012" y="2204864"/>
            <a:ext cx="2158263" cy="2196244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8472264" y="2204864"/>
            <a:ext cx="2158263" cy="2196244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8665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31404" y="692696"/>
            <a:ext cx="3801268" cy="2144899"/>
          </a:xfrm>
          <a:prstGeom prst="round2SameRect">
            <a:avLst>
              <a:gd name="adj1" fmla="val 0"/>
              <a:gd name="adj2" fmla="val 2480"/>
            </a:avLst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619836" y="692696"/>
            <a:ext cx="3801268" cy="2144899"/>
          </a:xfrm>
          <a:prstGeom prst="round2SameRect">
            <a:avLst>
              <a:gd name="adj1" fmla="val 0"/>
              <a:gd name="adj2" fmla="val 2480"/>
            </a:avLst>
          </a:prstGeom>
        </p:spPr>
        <p:txBody>
          <a:bodyPr/>
          <a:lstStyle/>
          <a:p>
            <a:endParaRPr lang="id-ID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2675620" y="2996952"/>
            <a:ext cx="3801268" cy="2144899"/>
          </a:xfrm>
          <a:prstGeom prst="round2SameRect">
            <a:avLst>
              <a:gd name="adj1" fmla="val 0"/>
              <a:gd name="adj2" fmla="val 2480"/>
            </a:avLst>
          </a:prstGeom>
        </p:spPr>
        <p:txBody>
          <a:bodyPr/>
          <a:lstStyle/>
          <a:p>
            <a:endParaRPr lang="id-ID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672263" y="3032919"/>
            <a:ext cx="1908175" cy="212407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7135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660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12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08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828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506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053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498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871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BCBE-5765-46D3-BA4F-E21B47D4CF2C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47686-4720-432E-AA12-47DA17ED5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21071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699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594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095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9"/>
          <p:cNvSpPr>
            <a:spLocks noGrp="1"/>
          </p:cNvSpPr>
          <p:nvPr>
            <p:ph type="body" sz="quarter" idx="10"/>
          </p:nvPr>
        </p:nvSpPr>
        <p:spPr>
          <a:xfrm>
            <a:off x="2980267" y="1435946"/>
            <a:ext cx="8561917" cy="501226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>
                <a:latin typeface="LaTO LIGHT"/>
                <a:cs typeface="LaTO LIGHT"/>
              </a:defRPr>
            </a:lvl1pPr>
            <a:lvl2pPr marL="609585" indent="0">
              <a:buNone/>
              <a:defRPr sz="2400">
                <a:latin typeface="LaTO LIGHT"/>
                <a:cs typeface="LaTO LIGHT"/>
              </a:defRPr>
            </a:lvl2pPr>
            <a:lvl3pPr marL="1219170" indent="0">
              <a:buNone/>
              <a:defRPr sz="2400">
                <a:latin typeface="LaTO LIGHT"/>
                <a:cs typeface="LaTO LIGHT"/>
              </a:defRPr>
            </a:lvl3pPr>
            <a:lvl4pPr marL="1828754" indent="0">
              <a:buNone/>
              <a:defRPr sz="2400">
                <a:latin typeface="LaTO LIGHT"/>
                <a:cs typeface="LaTO LIGHT"/>
              </a:defRPr>
            </a:lvl4pPr>
            <a:lvl5pPr marL="2438339" indent="0">
              <a:buNone/>
              <a:defRPr sz="2400">
                <a:latin typeface="LaTO LIGHT"/>
                <a:cs typeface="LaTO LIGHT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1"/>
          </p:nvPr>
        </p:nvSpPr>
        <p:spPr>
          <a:xfrm>
            <a:off x="2980267" y="327716"/>
            <a:ext cx="8561917" cy="71966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733">
                <a:latin typeface="Roboto Black"/>
                <a:cs typeface="Roboto Black"/>
              </a:defRPr>
            </a:lvl1pPr>
            <a:lvl2pPr marL="609585" indent="0">
              <a:buNone/>
              <a:defRPr sz="3733">
                <a:latin typeface="Roboto Black"/>
                <a:cs typeface="Roboto Black"/>
              </a:defRPr>
            </a:lvl2pPr>
            <a:lvl3pPr marL="1219170" indent="0">
              <a:buNone/>
              <a:defRPr sz="3733">
                <a:latin typeface="Roboto Black"/>
                <a:cs typeface="Roboto Black"/>
              </a:defRPr>
            </a:lvl3pPr>
            <a:lvl4pPr marL="1828754" indent="0">
              <a:buNone/>
              <a:defRPr sz="3733">
                <a:latin typeface="Roboto Black"/>
                <a:cs typeface="Roboto Black"/>
              </a:defRPr>
            </a:lvl4pPr>
            <a:lvl5pPr marL="2438339" indent="0">
              <a:buNone/>
              <a:defRPr sz="3733">
                <a:latin typeface="Roboto Black"/>
                <a:cs typeface="Roboto Black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3523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6315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684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13738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 userDrawn="1"/>
        </p:nvGrpSpPr>
        <p:grpSpPr>
          <a:xfrm>
            <a:off x="7899170" y="1288982"/>
            <a:ext cx="7336062" cy="7726891"/>
            <a:chOff x="6256254" y="292422"/>
            <a:chExt cx="7336062" cy="7726891"/>
          </a:xfrm>
          <a:noFill/>
        </p:grpSpPr>
        <p:sp>
          <p:nvSpPr>
            <p:cNvPr id="18" name="Right Triangle 9"/>
            <p:cNvSpPr/>
            <p:nvPr/>
          </p:nvSpPr>
          <p:spPr>
            <a:xfrm rot="15514280">
              <a:off x="6970063" y="5459938"/>
              <a:ext cx="1419515" cy="128948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1628350"/>
                <a:gd name="connsiteY0" fmla="*/ 639934 h 1447939"/>
                <a:gd name="connsiteX1" fmla="*/ 1547560 w 1628350"/>
                <a:gd name="connsiteY1" fmla="*/ 0 h 1447939"/>
                <a:gd name="connsiteX2" fmla="*/ 1627489 w 1628350"/>
                <a:gd name="connsiteY2" fmla="*/ 1447939 h 1447939"/>
                <a:gd name="connsiteX3" fmla="*/ 0 w 1628350"/>
                <a:gd name="connsiteY3" fmla="*/ 639934 h 1447939"/>
                <a:gd name="connsiteX0" fmla="*/ 0 w 1480922"/>
                <a:gd name="connsiteY0" fmla="*/ 2362411 h 2362411"/>
                <a:gd name="connsiteX1" fmla="*/ 1400132 w 1480922"/>
                <a:gd name="connsiteY1" fmla="*/ 0 h 2362411"/>
                <a:gd name="connsiteX2" fmla="*/ 1480061 w 1480922"/>
                <a:gd name="connsiteY2" fmla="*/ 1447939 h 2362411"/>
                <a:gd name="connsiteX3" fmla="*/ 0 w 1480922"/>
                <a:gd name="connsiteY3" fmla="*/ 2362411 h 2362411"/>
                <a:gd name="connsiteX0" fmla="*/ 0 w 1480234"/>
                <a:gd name="connsiteY0" fmla="*/ 1319344 h 1319344"/>
                <a:gd name="connsiteX1" fmla="*/ 966524 w 1480234"/>
                <a:gd name="connsiteY1" fmla="*/ 0 h 1319344"/>
                <a:gd name="connsiteX2" fmla="*/ 1480061 w 1480234"/>
                <a:gd name="connsiteY2" fmla="*/ 404872 h 1319344"/>
                <a:gd name="connsiteX3" fmla="*/ 0 w 1480234"/>
                <a:gd name="connsiteY3" fmla="*/ 1319344 h 1319344"/>
                <a:gd name="connsiteX0" fmla="*/ 0 w 1480126"/>
                <a:gd name="connsiteY0" fmla="*/ 937789 h 937789"/>
                <a:gd name="connsiteX1" fmla="*/ 75667 w 1480126"/>
                <a:gd name="connsiteY1" fmla="*/ 0 h 937789"/>
                <a:gd name="connsiteX2" fmla="*/ 1480061 w 1480126"/>
                <a:gd name="connsiteY2" fmla="*/ 23317 h 937789"/>
                <a:gd name="connsiteX3" fmla="*/ 0 w 1480126"/>
                <a:gd name="connsiteY3" fmla="*/ 937789 h 937789"/>
                <a:gd name="connsiteX0" fmla="*/ 0 w 1447813"/>
                <a:gd name="connsiteY0" fmla="*/ 940564 h 940564"/>
                <a:gd name="connsiteX1" fmla="*/ 75667 w 1447813"/>
                <a:gd name="connsiteY1" fmla="*/ 2775 h 940564"/>
                <a:gd name="connsiteX2" fmla="*/ 1447746 w 1447813"/>
                <a:gd name="connsiteY2" fmla="*/ 156 h 940564"/>
                <a:gd name="connsiteX3" fmla="*/ 0 w 1447813"/>
                <a:gd name="connsiteY3" fmla="*/ 940564 h 940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7813" h="940564">
                  <a:moveTo>
                    <a:pt x="0" y="940564"/>
                  </a:moveTo>
                  <a:lnTo>
                    <a:pt x="75667" y="2775"/>
                  </a:lnTo>
                  <a:cubicBezTo>
                    <a:pt x="64445" y="3838"/>
                    <a:pt x="1458968" y="-907"/>
                    <a:pt x="1447746" y="156"/>
                  </a:cubicBezTo>
                  <a:lnTo>
                    <a:pt x="0" y="94056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19" name="Right Triangle 9"/>
            <p:cNvSpPr/>
            <p:nvPr/>
          </p:nvSpPr>
          <p:spPr>
            <a:xfrm rot="16826751">
              <a:off x="11702672" y="2516957"/>
              <a:ext cx="1653148" cy="1561336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1943642"/>
                <a:gd name="connsiteY0" fmla="*/ 639934 h 3456308"/>
                <a:gd name="connsiteX1" fmla="*/ 1547560 w 1943642"/>
                <a:gd name="connsiteY1" fmla="*/ 0 h 3456308"/>
                <a:gd name="connsiteX2" fmla="*/ 1943421 w 1943642"/>
                <a:gd name="connsiteY2" fmla="*/ 3456308 h 3456308"/>
                <a:gd name="connsiteX3" fmla="*/ 0 w 1943642"/>
                <a:gd name="connsiteY3" fmla="*/ 639934 h 3456308"/>
                <a:gd name="connsiteX0" fmla="*/ 0 w 2076248"/>
                <a:gd name="connsiteY0" fmla="*/ 1029907 h 3846281"/>
                <a:gd name="connsiteX1" fmla="*/ 2076248 w 2076248"/>
                <a:gd name="connsiteY1" fmla="*/ 0 h 3846281"/>
                <a:gd name="connsiteX2" fmla="*/ 1943421 w 2076248"/>
                <a:gd name="connsiteY2" fmla="*/ 3846281 h 3846281"/>
                <a:gd name="connsiteX3" fmla="*/ 0 w 2076248"/>
                <a:gd name="connsiteY3" fmla="*/ 1029907 h 3846281"/>
                <a:gd name="connsiteX0" fmla="*/ 0 w 3740213"/>
                <a:gd name="connsiteY0" fmla="*/ 1029907 h 3726794"/>
                <a:gd name="connsiteX1" fmla="*/ 2076248 w 3740213"/>
                <a:gd name="connsiteY1" fmla="*/ 0 h 3726794"/>
                <a:gd name="connsiteX2" fmla="*/ 3740157 w 3740213"/>
                <a:gd name="connsiteY2" fmla="*/ 3726795 h 3726794"/>
                <a:gd name="connsiteX3" fmla="*/ 0 w 3740213"/>
                <a:gd name="connsiteY3" fmla="*/ 1029907 h 3726794"/>
                <a:gd name="connsiteX0" fmla="*/ -1 w 2915950"/>
                <a:gd name="connsiteY0" fmla="*/ 2368921 h 3726796"/>
                <a:gd name="connsiteX1" fmla="*/ 1251985 w 2915950"/>
                <a:gd name="connsiteY1" fmla="*/ 0 h 3726796"/>
                <a:gd name="connsiteX2" fmla="*/ 2915894 w 2915950"/>
                <a:gd name="connsiteY2" fmla="*/ 3726795 h 3726796"/>
                <a:gd name="connsiteX3" fmla="*/ -1 w 2915950"/>
                <a:gd name="connsiteY3" fmla="*/ 2368921 h 3726796"/>
                <a:gd name="connsiteX0" fmla="*/ -1 w 2915940"/>
                <a:gd name="connsiteY0" fmla="*/ 1471352 h 2829225"/>
                <a:gd name="connsiteX1" fmla="*/ 931826 w 2915940"/>
                <a:gd name="connsiteY1" fmla="*/ -1 h 2829225"/>
                <a:gd name="connsiteX2" fmla="*/ 2915894 w 2915940"/>
                <a:gd name="connsiteY2" fmla="*/ 2829226 h 2829225"/>
                <a:gd name="connsiteX3" fmla="*/ -1 w 2915940"/>
                <a:gd name="connsiteY3" fmla="*/ 1471352 h 2829225"/>
                <a:gd name="connsiteX0" fmla="*/ -1 w 3098034"/>
                <a:gd name="connsiteY0" fmla="*/ 1427523 h 2829229"/>
                <a:gd name="connsiteX1" fmla="*/ 1113920 w 3098034"/>
                <a:gd name="connsiteY1" fmla="*/ 1 h 2829229"/>
                <a:gd name="connsiteX2" fmla="*/ 3097988 w 3098034"/>
                <a:gd name="connsiteY2" fmla="*/ 2829228 h 2829229"/>
                <a:gd name="connsiteX3" fmla="*/ -1 w 3098034"/>
                <a:gd name="connsiteY3" fmla="*/ 1427523 h 2829229"/>
                <a:gd name="connsiteX0" fmla="*/ -1 w 3306595"/>
                <a:gd name="connsiteY0" fmla="*/ 1427521 h 3018388"/>
                <a:gd name="connsiteX1" fmla="*/ 1113920 w 3306595"/>
                <a:gd name="connsiteY1" fmla="*/ -1 h 3018388"/>
                <a:gd name="connsiteX2" fmla="*/ 3306553 w 3306595"/>
                <a:gd name="connsiteY2" fmla="*/ 3018387 h 3018388"/>
                <a:gd name="connsiteX3" fmla="*/ -1 w 3306595"/>
                <a:gd name="connsiteY3" fmla="*/ 1427521 h 3018388"/>
                <a:gd name="connsiteX0" fmla="*/ -1 w 3306595"/>
                <a:gd name="connsiteY0" fmla="*/ 1432874 h 3023739"/>
                <a:gd name="connsiteX1" fmla="*/ 1035563 w 3306595"/>
                <a:gd name="connsiteY1" fmla="*/ 0 h 3023739"/>
                <a:gd name="connsiteX2" fmla="*/ 3306553 w 3306595"/>
                <a:gd name="connsiteY2" fmla="*/ 3023740 h 3023739"/>
                <a:gd name="connsiteX3" fmla="*/ -1 w 3306595"/>
                <a:gd name="connsiteY3" fmla="*/ 1432874 h 3023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6595" h="3023739">
                  <a:moveTo>
                    <a:pt x="-1" y="1432874"/>
                  </a:moveTo>
                  <a:lnTo>
                    <a:pt x="1035563" y="0"/>
                  </a:lnTo>
                  <a:cubicBezTo>
                    <a:pt x="1024341" y="1063"/>
                    <a:pt x="3317775" y="3022677"/>
                    <a:pt x="3306553" y="3023740"/>
                  </a:cubicBezTo>
                  <a:lnTo>
                    <a:pt x="-1" y="143287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srgbClr val="FF3399"/>
                </a:solidFill>
              </a:endParaRPr>
            </a:p>
          </p:txBody>
        </p:sp>
        <p:sp>
          <p:nvSpPr>
            <p:cNvPr id="20" name="Right Triangle 9"/>
            <p:cNvSpPr/>
            <p:nvPr/>
          </p:nvSpPr>
          <p:spPr>
            <a:xfrm rot="3864744">
              <a:off x="7951064" y="5016316"/>
              <a:ext cx="2000183" cy="336310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3289025"/>
                <a:gd name="connsiteY0" fmla="*/ 3112563 h 3957279"/>
                <a:gd name="connsiteX1" fmla="*/ 3289025 w 3289025"/>
                <a:gd name="connsiteY1" fmla="*/ 0 h 3957279"/>
                <a:gd name="connsiteX2" fmla="*/ 655705 w 3289025"/>
                <a:gd name="connsiteY2" fmla="*/ 3957279 h 3957279"/>
                <a:gd name="connsiteX3" fmla="*/ 0 w 3289025"/>
                <a:gd name="connsiteY3" fmla="*/ 3112563 h 395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89025" h="3957279">
                  <a:moveTo>
                    <a:pt x="0" y="3112563"/>
                  </a:moveTo>
                  <a:lnTo>
                    <a:pt x="3289025" y="0"/>
                  </a:lnTo>
                  <a:cubicBezTo>
                    <a:pt x="3277803" y="1063"/>
                    <a:pt x="666927" y="3956216"/>
                    <a:pt x="655705" y="3957279"/>
                  </a:cubicBezTo>
                  <a:lnTo>
                    <a:pt x="0" y="311256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21" name="Right Triangle 9"/>
            <p:cNvSpPr/>
            <p:nvPr/>
          </p:nvSpPr>
          <p:spPr>
            <a:xfrm rot="18516916">
              <a:off x="9428530" y="1242471"/>
              <a:ext cx="3022888" cy="530468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974061 w 1974061"/>
                <a:gd name="connsiteY0" fmla="*/ 0 h 3464159"/>
                <a:gd name="connsiteX1" fmla="*/ 1329487 w 1974061"/>
                <a:gd name="connsiteY1" fmla="*/ 3464159 h 3464159"/>
                <a:gd name="connsiteX2" fmla="*/ 0 w 1974061"/>
                <a:gd name="connsiteY2" fmla="*/ 1624973 h 3464159"/>
                <a:gd name="connsiteX3" fmla="*/ 1974061 w 1974061"/>
                <a:gd name="connsiteY3" fmla="*/ 0 h 3464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4061" h="3464159">
                  <a:moveTo>
                    <a:pt x="1974061" y="0"/>
                  </a:moveTo>
                  <a:lnTo>
                    <a:pt x="1329487" y="3464159"/>
                  </a:lnTo>
                  <a:lnTo>
                    <a:pt x="0" y="1624973"/>
                  </a:lnTo>
                  <a:lnTo>
                    <a:pt x="1974061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22" name="Right Triangle 9"/>
            <p:cNvSpPr/>
            <p:nvPr/>
          </p:nvSpPr>
          <p:spPr>
            <a:xfrm rot="9372945">
              <a:off x="10559151" y="667036"/>
              <a:ext cx="1240106" cy="3961512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406101"/>
                <a:gd name="connsiteY0" fmla="*/ 0 h 2858903"/>
                <a:gd name="connsiteX1" fmla="*/ 1294519 w 1406101"/>
                <a:gd name="connsiteY1" fmla="*/ 2858903 h 2858903"/>
                <a:gd name="connsiteX2" fmla="*/ 0 w 1406101"/>
                <a:gd name="connsiteY2" fmla="*/ 1005574 h 2858903"/>
                <a:gd name="connsiteX3" fmla="*/ 1406101 w 1406101"/>
                <a:gd name="connsiteY3" fmla="*/ 0 h 2858903"/>
                <a:gd name="connsiteX0" fmla="*/ 1406101 w 1406101"/>
                <a:gd name="connsiteY0" fmla="*/ 0 h 2226118"/>
                <a:gd name="connsiteX1" fmla="*/ 858609 w 1406101"/>
                <a:gd name="connsiteY1" fmla="*/ 2226118 h 2226118"/>
                <a:gd name="connsiteX2" fmla="*/ 0 w 1406101"/>
                <a:gd name="connsiteY2" fmla="*/ 1005574 h 2226118"/>
                <a:gd name="connsiteX3" fmla="*/ 1406101 w 1406101"/>
                <a:gd name="connsiteY3" fmla="*/ 0 h 2226118"/>
                <a:gd name="connsiteX0" fmla="*/ 1408997 w 1408997"/>
                <a:gd name="connsiteY0" fmla="*/ 800804 h 1220544"/>
                <a:gd name="connsiteX1" fmla="*/ 858609 w 1408997"/>
                <a:gd name="connsiteY1" fmla="*/ 1220544 h 1220544"/>
                <a:gd name="connsiteX2" fmla="*/ 0 w 1408997"/>
                <a:gd name="connsiteY2" fmla="*/ 0 h 1220544"/>
                <a:gd name="connsiteX3" fmla="*/ 1408997 w 1408997"/>
                <a:gd name="connsiteY3" fmla="*/ 800804 h 1220544"/>
                <a:gd name="connsiteX0" fmla="*/ 2212062 w 2212062"/>
                <a:gd name="connsiteY0" fmla="*/ 1981504 h 2401244"/>
                <a:gd name="connsiteX1" fmla="*/ 1661674 w 2212062"/>
                <a:gd name="connsiteY1" fmla="*/ 2401244 h 2401244"/>
                <a:gd name="connsiteX2" fmla="*/ 0 w 2212062"/>
                <a:gd name="connsiteY2" fmla="*/ 0 h 2401244"/>
                <a:gd name="connsiteX3" fmla="*/ 2212062 w 2212062"/>
                <a:gd name="connsiteY3" fmla="*/ 1981504 h 2401244"/>
                <a:gd name="connsiteX0" fmla="*/ 1559086 w 1661674"/>
                <a:gd name="connsiteY0" fmla="*/ 877817 h 2401244"/>
                <a:gd name="connsiteX1" fmla="*/ 1661674 w 1661674"/>
                <a:gd name="connsiteY1" fmla="*/ 2401244 h 2401244"/>
                <a:gd name="connsiteX2" fmla="*/ 0 w 1661674"/>
                <a:gd name="connsiteY2" fmla="*/ 0 h 2401244"/>
                <a:gd name="connsiteX3" fmla="*/ 1559086 w 1661674"/>
                <a:gd name="connsiteY3" fmla="*/ 877817 h 2401244"/>
                <a:gd name="connsiteX0" fmla="*/ 747378 w 849966"/>
                <a:gd name="connsiteY0" fmla="*/ 0 h 1523427"/>
                <a:gd name="connsiteX1" fmla="*/ 849966 w 849966"/>
                <a:gd name="connsiteY1" fmla="*/ 1523427 h 1523427"/>
                <a:gd name="connsiteX2" fmla="*/ 0 w 849966"/>
                <a:gd name="connsiteY2" fmla="*/ 308777 h 1523427"/>
                <a:gd name="connsiteX3" fmla="*/ 747378 w 849966"/>
                <a:gd name="connsiteY3" fmla="*/ 0 h 1523427"/>
                <a:gd name="connsiteX0" fmla="*/ 747378 w 747378"/>
                <a:gd name="connsiteY0" fmla="*/ 0 h 936076"/>
                <a:gd name="connsiteX1" fmla="*/ 599517 w 747378"/>
                <a:gd name="connsiteY1" fmla="*/ 936076 h 936076"/>
                <a:gd name="connsiteX2" fmla="*/ 0 w 747378"/>
                <a:gd name="connsiteY2" fmla="*/ 308777 h 936076"/>
                <a:gd name="connsiteX3" fmla="*/ 747378 w 747378"/>
                <a:gd name="connsiteY3" fmla="*/ 0 h 936076"/>
                <a:gd name="connsiteX0" fmla="*/ 440102 w 440102"/>
                <a:gd name="connsiteY0" fmla="*/ 0 h 936076"/>
                <a:gd name="connsiteX1" fmla="*/ 292241 w 440102"/>
                <a:gd name="connsiteY1" fmla="*/ 936076 h 936076"/>
                <a:gd name="connsiteX2" fmla="*/ 0 w 440102"/>
                <a:gd name="connsiteY2" fmla="*/ 88493 h 936076"/>
                <a:gd name="connsiteX3" fmla="*/ 440102 w 440102"/>
                <a:gd name="connsiteY3" fmla="*/ 0 h 936076"/>
                <a:gd name="connsiteX0" fmla="*/ 1024450 w 1024450"/>
                <a:gd name="connsiteY0" fmla="*/ 144791 h 1080867"/>
                <a:gd name="connsiteX1" fmla="*/ 876589 w 1024450"/>
                <a:gd name="connsiteY1" fmla="*/ 1080867 h 1080867"/>
                <a:gd name="connsiteX2" fmla="*/ 0 w 1024450"/>
                <a:gd name="connsiteY2" fmla="*/ 0 h 1080867"/>
                <a:gd name="connsiteX3" fmla="*/ 1024450 w 1024450"/>
                <a:gd name="connsiteY3" fmla="*/ 144791 h 1080867"/>
                <a:gd name="connsiteX0" fmla="*/ 1024450 w 1024450"/>
                <a:gd name="connsiteY0" fmla="*/ 144791 h 1283588"/>
                <a:gd name="connsiteX1" fmla="*/ 876589 w 1024450"/>
                <a:gd name="connsiteY1" fmla="*/ 1080867 h 1283588"/>
                <a:gd name="connsiteX2" fmla="*/ 530451 w 1024450"/>
                <a:gd name="connsiteY2" fmla="*/ 1283579 h 1283588"/>
                <a:gd name="connsiteX3" fmla="*/ 0 w 1024450"/>
                <a:gd name="connsiteY3" fmla="*/ 0 h 1283588"/>
                <a:gd name="connsiteX4" fmla="*/ 1024450 w 1024450"/>
                <a:gd name="connsiteY4" fmla="*/ 144791 h 1283588"/>
                <a:gd name="connsiteX0" fmla="*/ 857971 w 876589"/>
                <a:gd name="connsiteY0" fmla="*/ 0 h 1293010"/>
                <a:gd name="connsiteX1" fmla="*/ 876589 w 876589"/>
                <a:gd name="connsiteY1" fmla="*/ 1090289 h 1293010"/>
                <a:gd name="connsiteX2" fmla="*/ 530451 w 876589"/>
                <a:gd name="connsiteY2" fmla="*/ 1293001 h 1293010"/>
                <a:gd name="connsiteX3" fmla="*/ 0 w 876589"/>
                <a:gd name="connsiteY3" fmla="*/ 9422 h 1293010"/>
                <a:gd name="connsiteX4" fmla="*/ 857971 w 876589"/>
                <a:gd name="connsiteY4" fmla="*/ 0 h 1293010"/>
                <a:gd name="connsiteX0" fmla="*/ 857971 w 1598506"/>
                <a:gd name="connsiteY0" fmla="*/ 0 h 1359951"/>
                <a:gd name="connsiteX1" fmla="*/ 1598506 w 1598506"/>
                <a:gd name="connsiteY1" fmla="*/ 1359951 h 1359951"/>
                <a:gd name="connsiteX2" fmla="*/ 530451 w 1598506"/>
                <a:gd name="connsiteY2" fmla="*/ 1293001 h 1359951"/>
                <a:gd name="connsiteX3" fmla="*/ 0 w 1598506"/>
                <a:gd name="connsiteY3" fmla="*/ 9422 h 1359951"/>
                <a:gd name="connsiteX4" fmla="*/ 857971 w 1598506"/>
                <a:gd name="connsiteY4" fmla="*/ 0 h 1359951"/>
                <a:gd name="connsiteX0" fmla="*/ 857971 w 1598506"/>
                <a:gd name="connsiteY0" fmla="*/ 0 h 1359951"/>
                <a:gd name="connsiteX1" fmla="*/ 1598506 w 1598506"/>
                <a:gd name="connsiteY1" fmla="*/ 1359951 h 1359951"/>
                <a:gd name="connsiteX2" fmla="*/ 787829 w 1598506"/>
                <a:gd name="connsiteY2" fmla="*/ 727355 h 1359951"/>
                <a:gd name="connsiteX3" fmla="*/ 0 w 1598506"/>
                <a:gd name="connsiteY3" fmla="*/ 9422 h 1359951"/>
                <a:gd name="connsiteX4" fmla="*/ 857971 w 1598506"/>
                <a:gd name="connsiteY4" fmla="*/ 0 h 1359951"/>
                <a:gd name="connsiteX0" fmla="*/ 857971 w 1598506"/>
                <a:gd name="connsiteY0" fmla="*/ 0 h 1359951"/>
                <a:gd name="connsiteX1" fmla="*/ 1598506 w 1598506"/>
                <a:gd name="connsiteY1" fmla="*/ 1359951 h 1359951"/>
                <a:gd name="connsiteX2" fmla="*/ 846119 w 1598506"/>
                <a:gd name="connsiteY2" fmla="*/ 631780 h 1359951"/>
                <a:gd name="connsiteX3" fmla="*/ 0 w 1598506"/>
                <a:gd name="connsiteY3" fmla="*/ 9422 h 1359951"/>
                <a:gd name="connsiteX4" fmla="*/ 857971 w 1598506"/>
                <a:gd name="connsiteY4" fmla="*/ 0 h 1359951"/>
                <a:gd name="connsiteX0" fmla="*/ 857971 w 1598506"/>
                <a:gd name="connsiteY0" fmla="*/ 0 h 1359951"/>
                <a:gd name="connsiteX1" fmla="*/ 1598506 w 1598506"/>
                <a:gd name="connsiteY1" fmla="*/ 1359951 h 1359951"/>
                <a:gd name="connsiteX2" fmla="*/ 818466 w 1598506"/>
                <a:gd name="connsiteY2" fmla="*/ 676183 h 1359951"/>
                <a:gd name="connsiteX3" fmla="*/ 0 w 1598506"/>
                <a:gd name="connsiteY3" fmla="*/ 9422 h 1359951"/>
                <a:gd name="connsiteX4" fmla="*/ 857971 w 1598506"/>
                <a:gd name="connsiteY4" fmla="*/ 0 h 1359951"/>
                <a:gd name="connsiteX0" fmla="*/ 857971 w 963139"/>
                <a:gd name="connsiteY0" fmla="*/ 0 h 3076744"/>
                <a:gd name="connsiteX1" fmla="*/ 963139 w 963139"/>
                <a:gd name="connsiteY1" fmla="*/ 3076744 h 3076744"/>
                <a:gd name="connsiteX2" fmla="*/ 818466 w 963139"/>
                <a:gd name="connsiteY2" fmla="*/ 676183 h 3076744"/>
                <a:gd name="connsiteX3" fmla="*/ 0 w 963139"/>
                <a:gd name="connsiteY3" fmla="*/ 9422 h 3076744"/>
                <a:gd name="connsiteX4" fmla="*/ 857971 w 963139"/>
                <a:gd name="connsiteY4" fmla="*/ 0 h 3076744"/>
                <a:gd name="connsiteX0" fmla="*/ 857971 w 963139"/>
                <a:gd name="connsiteY0" fmla="*/ 0 h 3076744"/>
                <a:gd name="connsiteX1" fmla="*/ 963139 w 963139"/>
                <a:gd name="connsiteY1" fmla="*/ 3076744 h 3076744"/>
                <a:gd name="connsiteX2" fmla="*/ 322328 w 963139"/>
                <a:gd name="connsiteY2" fmla="*/ 1031505 h 3076744"/>
                <a:gd name="connsiteX3" fmla="*/ 0 w 963139"/>
                <a:gd name="connsiteY3" fmla="*/ 9422 h 3076744"/>
                <a:gd name="connsiteX4" fmla="*/ 857971 w 963139"/>
                <a:gd name="connsiteY4" fmla="*/ 0 h 3076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3139" h="3076744">
                  <a:moveTo>
                    <a:pt x="857971" y="0"/>
                  </a:moveTo>
                  <a:lnTo>
                    <a:pt x="963139" y="3076744"/>
                  </a:lnTo>
                  <a:cubicBezTo>
                    <a:pt x="953703" y="3075132"/>
                    <a:pt x="331764" y="1033117"/>
                    <a:pt x="322328" y="1031505"/>
                  </a:cubicBezTo>
                  <a:lnTo>
                    <a:pt x="0" y="9422"/>
                  </a:lnTo>
                  <a:lnTo>
                    <a:pt x="857971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 dirty="0">
                <a:solidFill>
                  <a:prstClr val="white"/>
                </a:solidFill>
              </a:endParaRPr>
            </a:p>
          </p:txBody>
        </p:sp>
        <p:sp>
          <p:nvSpPr>
            <p:cNvPr id="23" name="Right Triangle 9"/>
            <p:cNvSpPr/>
            <p:nvPr/>
          </p:nvSpPr>
          <p:spPr>
            <a:xfrm rot="16736933">
              <a:off x="7957451" y="3899614"/>
              <a:ext cx="389311" cy="704851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  <a:gd name="connsiteX0" fmla="*/ 0 w 6241002"/>
                <a:gd name="connsiteY0" fmla="*/ 4942577 h 7197122"/>
                <a:gd name="connsiteX1" fmla="*/ 6241005 w 6241002"/>
                <a:gd name="connsiteY1" fmla="*/ 2 h 7197122"/>
                <a:gd name="connsiteX2" fmla="*/ 4500934 w 6241002"/>
                <a:gd name="connsiteY2" fmla="*/ 7197121 h 7197122"/>
                <a:gd name="connsiteX3" fmla="*/ 0 w 6241002"/>
                <a:gd name="connsiteY3" fmla="*/ 4942577 h 7197122"/>
                <a:gd name="connsiteX0" fmla="*/ 0 w 6241002"/>
                <a:gd name="connsiteY0" fmla="*/ 4942577 h 7197122"/>
                <a:gd name="connsiteX1" fmla="*/ 2819951 w 6241002"/>
                <a:gd name="connsiteY1" fmla="*/ 2743592 h 7197122"/>
                <a:gd name="connsiteX2" fmla="*/ 6241005 w 6241002"/>
                <a:gd name="connsiteY2" fmla="*/ 2 h 7197122"/>
                <a:gd name="connsiteX3" fmla="*/ 4500934 w 6241002"/>
                <a:gd name="connsiteY3" fmla="*/ 7197121 h 7197122"/>
                <a:gd name="connsiteX4" fmla="*/ 0 w 6241002"/>
                <a:gd name="connsiteY4" fmla="*/ 4942577 h 7197122"/>
                <a:gd name="connsiteX0" fmla="*/ 0 w 6241002"/>
                <a:gd name="connsiteY0" fmla="*/ 5778721 h 8033266"/>
                <a:gd name="connsiteX1" fmla="*/ 431963 w 6241002"/>
                <a:gd name="connsiteY1" fmla="*/ 1 h 8033266"/>
                <a:gd name="connsiteX2" fmla="*/ 6241005 w 6241002"/>
                <a:gd name="connsiteY2" fmla="*/ 836146 h 8033266"/>
                <a:gd name="connsiteX3" fmla="*/ 4500934 w 6241002"/>
                <a:gd name="connsiteY3" fmla="*/ 8033265 h 8033266"/>
                <a:gd name="connsiteX4" fmla="*/ 0 w 6241002"/>
                <a:gd name="connsiteY4" fmla="*/ 5778721 h 8033266"/>
                <a:gd name="connsiteX0" fmla="*/ 1445726 w 5809037"/>
                <a:gd name="connsiteY0" fmla="*/ 7963719 h 8033266"/>
                <a:gd name="connsiteX1" fmla="*/ -2 w 5809037"/>
                <a:gd name="connsiteY1" fmla="*/ 1 h 8033266"/>
                <a:gd name="connsiteX2" fmla="*/ 5809040 w 5809037"/>
                <a:gd name="connsiteY2" fmla="*/ 836146 h 8033266"/>
                <a:gd name="connsiteX3" fmla="*/ 4068969 w 5809037"/>
                <a:gd name="connsiteY3" fmla="*/ 8033265 h 8033266"/>
                <a:gd name="connsiteX4" fmla="*/ 1445726 w 5809037"/>
                <a:gd name="connsiteY4" fmla="*/ 7963719 h 8033266"/>
                <a:gd name="connsiteX0" fmla="*/ 2105842 w 5809037"/>
                <a:gd name="connsiteY0" fmla="*/ 10752502 h 10752508"/>
                <a:gd name="connsiteX1" fmla="*/ -2 w 5809037"/>
                <a:gd name="connsiteY1" fmla="*/ 1 h 10752508"/>
                <a:gd name="connsiteX2" fmla="*/ 5809040 w 5809037"/>
                <a:gd name="connsiteY2" fmla="*/ 836146 h 10752508"/>
                <a:gd name="connsiteX3" fmla="*/ 4068969 w 5809037"/>
                <a:gd name="connsiteY3" fmla="*/ 8033265 h 10752508"/>
                <a:gd name="connsiteX4" fmla="*/ 2105842 w 5809037"/>
                <a:gd name="connsiteY4" fmla="*/ 10752502 h 10752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9037" h="10752508">
                  <a:moveTo>
                    <a:pt x="2105842" y="10752502"/>
                  </a:moveTo>
                  <a:lnTo>
                    <a:pt x="-2" y="1"/>
                  </a:lnTo>
                  <a:lnTo>
                    <a:pt x="5809040" y="836146"/>
                  </a:lnTo>
                  <a:cubicBezTo>
                    <a:pt x="5797818" y="837209"/>
                    <a:pt x="4080191" y="8032202"/>
                    <a:pt x="4068969" y="8033265"/>
                  </a:cubicBezTo>
                  <a:lnTo>
                    <a:pt x="2105842" y="1075250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24" name="Right Triangle 9"/>
            <p:cNvSpPr/>
            <p:nvPr/>
          </p:nvSpPr>
          <p:spPr>
            <a:xfrm rot="16842692">
              <a:off x="8140673" y="3118766"/>
              <a:ext cx="3700854" cy="4766038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0 w 2789556"/>
                <a:gd name="connsiteY0" fmla="*/ 3645875 h 3645875"/>
                <a:gd name="connsiteX1" fmla="*/ 231449 w 2789556"/>
                <a:gd name="connsiteY1" fmla="*/ 0 h 3645875"/>
                <a:gd name="connsiteX2" fmla="*/ 2789556 w 2789556"/>
                <a:gd name="connsiteY2" fmla="*/ 3645875 h 3645875"/>
                <a:gd name="connsiteX3" fmla="*/ 0 w 2789556"/>
                <a:gd name="connsiteY3" fmla="*/ 3645875 h 3645875"/>
                <a:gd name="connsiteX0" fmla="*/ 0 w 2789556"/>
                <a:gd name="connsiteY0" fmla="*/ 3645875 h 3645875"/>
                <a:gd name="connsiteX1" fmla="*/ 200291 w 2789556"/>
                <a:gd name="connsiteY1" fmla="*/ 575499 h 3645875"/>
                <a:gd name="connsiteX2" fmla="*/ 231449 w 2789556"/>
                <a:gd name="connsiteY2" fmla="*/ 0 h 3645875"/>
                <a:gd name="connsiteX3" fmla="*/ 2789556 w 2789556"/>
                <a:gd name="connsiteY3" fmla="*/ 3645875 h 3645875"/>
                <a:gd name="connsiteX4" fmla="*/ 0 w 2789556"/>
                <a:gd name="connsiteY4" fmla="*/ 3645875 h 3645875"/>
                <a:gd name="connsiteX0" fmla="*/ 84744 w 2874300"/>
                <a:gd name="connsiteY0" fmla="*/ 3701585 h 3701585"/>
                <a:gd name="connsiteX1" fmla="*/ 0 w 2874300"/>
                <a:gd name="connsiteY1" fmla="*/ 0 h 3701585"/>
                <a:gd name="connsiteX2" fmla="*/ 316193 w 2874300"/>
                <a:gd name="connsiteY2" fmla="*/ 55710 h 3701585"/>
                <a:gd name="connsiteX3" fmla="*/ 2874300 w 2874300"/>
                <a:gd name="connsiteY3" fmla="*/ 3701585 h 3701585"/>
                <a:gd name="connsiteX4" fmla="*/ 84744 w 2874300"/>
                <a:gd name="connsiteY4" fmla="*/ 3701585 h 3701585"/>
                <a:gd name="connsiteX0" fmla="*/ 84744 w 2874300"/>
                <a:gd name="connsiteY0" fmla="*/ 3701585 h 3701585"/>
                <a:gd name="connsiteX1" fmla="*/ 0 w 2874300"/>
                <a:gd name="connsiteY1" fmla="*/ 0 h 3701585"/>
                <a:gd name="connsiteX2" fmla="*/ 361761 w 2874300"/>
                <a:gd name="connsiteY2" fmla="*/ 416004 h 3701585"/>
                <a:gd name="connsiteX3" fmla="*/ 2874300 w 2874300"/>
                <a:gd name="connsiteY3" fmla="*/ 3701585 h 3701585"/>
                <a:gd name="connsiteX4" fmla="*/ 84744 w 2874300"/>
                <a:gd name="connsiteY4" fmla="*/ 3701585 h 3701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4300" h="3701585">
                  <a:moveTo>
                    <a:pt x="84744" y="3701585"/>
                  </a:moveTo>
                  <a:lnTo>
                    <a:pt x="0" y="0"/>
                  </a:lnTo>
                  <a:lnTo>
                    <a:pt x="361761" y="416004"/>
                  </a:lnTo>
                  <a:lnTo>
                    <a:pt x="2874300" y="3701585"/>
                  </a:lnTo>
                  <a:lnTo>
                    <a:pt x="84744" y="370158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25" name="Right Triangle 9"/>
            <p:cNvSpPr/>
            <p:nvPr/>
          </p:nvSpPr>
          <p:spPr>
            <a:xfrm rot="600095">
              <a:off x="6516893" y="6682174"/>
              <a:ext cx="299550" cy="40159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26" name="Right Triangle 9"/>
            <p:cNvSpPr/>
            <p:nvPr/>
          </p:nvSpPr>
          <p:spPr>
            <a:xfrm rot="12339474">
              <a:off x="10790199" y="1861145"/>
              <a:ext cx="299550" cy="40159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27" name="Right Triangle 9"/>
            <p:cNvSpPr/>
            <p:nvPr/>
          </p:nvSpPr>
          <p:spPr>
            <a:xfrm rot="17042516">
              <a:off x="10347842" y="2679051"/>
              <a:ext cx="299550" cy="40159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28" name="Right Triangle 9"/>
            <p:cNvSpPr/>
            <p:nvPr/>
          </p:nvSpPr>
          <p:spPr>
            <a:xfrm rot="6485821">
              <a:off x="9818495" y="2504417"/>
              <a:ext cx="209097" cy="150671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0964" h="2894479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4512156" y="2893415"/>
                    <a:pt x="4500934" y="2894478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29" name="Right Triangle 9"/>
            <p:cNvSpPr/>
            <p:nvPr/>
          </p:nvSpPr>
          <p:spPr>
            <a:xfrm rot="18779178">
              <a:off x="7983970" y="5398879"/>
              <a:ext cx="560019" cy="352259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0964" h="2894479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4512156" y="2893415"/>
                    <a:pt x="4500934" y="2894478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30" name="Right Triangle 9"/>
            <p:cNvSpPr/>
            <p:nvPr/>
          </p:nvSpPr>
          <p:spPr>
            <a:xfrm rot="11869388">
              <a:off x="8598233" y="2110231"/>
              <a:ext cx="316288" cy="28896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0964" h="2894479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4512156" y="2893415"/>
                    <a:pt x="4500934" y="2894478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31" name="Right Triangle 9"/>
            <p:cNvSpPr/>
            <p:nvPr/>
          </p:nvSpPr>
          <p:spPr>
            <a:xfrm rot="19451475">
              <a:off x="8136872" y="3337944"/>
              <a:ext cx="1521379" cy="269483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759006"/>
                <a:gd name="connsiteY0" fmla="*/ 0 h 1459402"/>
                <a:gd name="connsiteX1" fmla="*/ 1759006 w 1759006"/>
                <a:gd name="connsiteY1" fmla="*/ 1459402 h 1459402"/>
                <a:gd name="connsiteX2" fmla="*/ 0 w 1759006"/>
                <a:gd name="connsiteY2" fmla="*/ 1005574 h 1459402"/>
                <a:gd name="connsiteX3" fmla="*/ 1406101 w 1759006"/>
                <a:gd name="connsiteY3" fmla="*/ 0 h 1459402"/>
                <a:gd name="connsiteX0" fmla="*/ 1808778 w 1808778"/>
                <a:gd name="connsiteY0" fmla="*/ 0 h 1733165"/>
                <a:gd name="connsiteX1" fmla="*/ 1759006 w 1808778"/>
                <a:gd name="connsiteY1" fmla="*/ 1733165 h 1733165"/>
                <a:gd name="connsiteX2" fmla="*/ 0 w 1808778"/>
                <a:gd name="connsiteY2" fmla="*/ 1279337 h 1733165"/>
                <a:gd name="connsiteX3" fmla="*/ 1808778 w 1808778"/>
                <a:gd name="connsiteY3" fmla="*/ 0 h 1733165"/>
                <a:gd name="connsiteX0" fmla="*/ 1550525 w 1550525"/>
                <a:gd name="connsiteY0" fmla="*/ 0 h 2746459"/>
                <a:gd name="connsiteX1" fmla="*/ 1500753 w 1550525"/>
                <a:gd name="connsiteY1" fmla="*/ 1733165 h 2746459"/>
                <a:gd name="connsiteX2" fmla="*/ 0 w 1550525"/>
                <a:gd name="connsiteY2" fmla="*/ 2746459 h 2746459"/>
                <a:gd name="connsiteX3" fmla="*/ 1550525 w 1550525"/>
                <a:gd name="connsiteY3" fmla="*/ 0 h 2746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0525" h="2746459">
                  <a:moveTo>
                    <a:pt x="1550525" y="0"/>
                  </a:moveTo>
                  <a:lnTo>
                    <a:pt x="1500753" y="1733165"/>
                  </a:lnTo>
                  <a:lnTo>
                    <a:pt x="0" y="2746459"/>
                  </a:lnTo>
                  <a:lnTo>
                    <a:pt x="1550525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32" name="Right Triangle 9"/>
            <p:cNvSpPr/>
            <p:nvPr/>
          </p:nvSpPr>
          <p:spPr>
            <a:xfrm rot="17249741">
              <a:off x="9796488" y="4699826"/>
              <a:ext cx="3647602" cy="1957858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  <a:gd name="connsiteX0" fmla="*/ 0 w 7897807"/>
                <a:gd name="connsiteY0" fmla="*/ 3633787 h 3633788"/>
                <a:gd name="connsiteX1" fmla="*/ 4944403 w 7897807"/>
                <a:gd name="connsiteY1" fmla="*/ 0 h 3633788"/>
                <a:gd name="connsiteX2" fmla="*/ 7897777 w 7897807"/>
                <a:gd name="connsiteY2" fmla="*/ 2894478 h 3633788"/>
                <a:gd name="connsiteX3" fmla="*/ 0 w 7897807"/>
                <a:gd name="connsiteY3" fmla="*/ 3633787 h 3633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97807" h="3633788">
                  <a:moveTo>
                    <a:pt x="0" y="3633787"/>
                  </a:moveTo>
                  <a:lnTo>
                    <a:pt x="4944403" y="0"/>
                  </a:lnTo>
                  <a:cubicBezTo>
                    <a:pt x="4933181" y="1063"/>
                    <a:pt x="7908999" y="2893415"/>
                    <a:pt x="7897777" y="2894478"/>
                  </a:cubicBezTo>
                  <a:lnTo>
                    <a:pt x="0" y="363378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33" name="Right Triangle 9"/>
            <p:cNvSpPr/>
            <p:nvPr/>
          </p:nvSpPr>
          <p:spPr>
            <a:xfrm rot="327492">
              <a:off x="11282716" y="2520228"/>
              <a:ext cx="675145" cy="631778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  <a:gd name="connsiteX0" fmla="*/ 0 w 4500964"/>
                <a:gd name="connsiteY0" fmla="*/ 639934 h 2894479"/>
                <a:gd name="connsiteX1" fmla="*/ 797731 w 4500964"/>
                <a:gd name="connsiteY1" fmla="*/ 359438 h 2894479"/>
                <a:gd name="connsiteX2" fmla="*/ 1547560 w 4500964"/>
                <a:gd name="connsiteY2" fmla="*/ 0 h 2894479"/>
                <a:gd name="connsiteX3" fmla="*/ 4500934 w 4500964"/>
                <a:gd name="connsiteY3" fmla="*/ 2894478 h 2894479"/>
                <a:gd name="connsiteX4" fmla="*/ 0 w 4500964"/>
                <a:gd name="connsiteY4" fmla="*/ 639934 h 2894479"/>
                <a:gd name="connsiteX0" fmla="*/ 2153973 w 6654937"/>
                <a:gd name="connsiteY0" fmla="*/ 2742132 h 4996677"/>
                <a:gd name="connsiteX1" fmla="*/ 1 w 6654937"/>
                <a:gd name="connsiteY1" fmla="*/ 2 h 4996677"/>
                <a:gd name="connsiteX2" fmla="*/ 3701533 w 6654937"/>
                <a:gd name="connsiteY2" fmla="*/ 2102198 h 4996677"/>
                <a:gd name="connsiteX3" fmla="*/ 6654907 w 6654937"/>
                <a:gd name="connsiteY3" fmla="*/ 4996676 h 4996677"/>
                <a:gd name="connsiteX4" fmla="*/ 2153973 w 6654937"/>
                <a:gd name="connsiteY4" fmla="*/ 2742132 h 4996677"/>
                <a:gd name="connsiteX0" fmla="*/ 1137569 w 5638533"/>
                <a:gd name="connsiteY0" fmla="*/ 1521111 h 3775656"/>
                <a:gd name="connsiteX1" fmla="*/ 0 w 5638533"/>
                <a:gd name="connsiteY1" fmla="*/ -1 h 3775656"/>
                <a:gd name="connsiteX2" fmla="*/ 2685129 w 5638533"/>
                <a:gd name="connsiteY2" fmla="*/ 881177 h 3775656"/>
                <a:gd name="connsiteX3" fmla="*/ 5638503 w 5638533"/>
                <a:gd name="connsiteY3" fmla="*/ 3775655 h 3775656"/>
                <a:gd name="connsiteX4" fmla="*/ 1137569 w 5638533"/>
                <a:gd name="connsiteY4" fmla="*/ 1521111 h 377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38533" h="3775656">
                  <a:moveTo>
                    <a:pt x="1137569" y="1521111"/>
                  </a:moveTo>
                  <a:lnTo>
                    <a:pt x="0" y="-1"/>
                  </a:lnTo>
                  <a:lnTo>
                    <a:pt x="2685129" y="881177"/>
                  </a:lnTo>
                  <a:cubicBezTo>
                    <a:pt x="2673907" y="882240"/>
                    <a:pt x="5649725" y="3774592"/>
                    <a:pt x="5638503" y="3775655"/>
                  </a:cubicBezTo>
                  <a:lnTo>
                    <a:pt x="1137569" y="152111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34" name="Right Triangle 9"/>
            <p:cNvSpPr/>
            <p:nvPr/>
          </p:nvSpPr>
          <p:spPr>
            <a:xfrm rot="16842692">
              <a:off x="9062008" y="2868948"/>
              <a:ext cx="1855035" cy="2920539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406101"/>
                <a:gd name="connsiteY0" fmla="*/ 0 h 2858903"/>
                <a:gd name="connsiteX1" fmla="*/ 1294519 w 1406101"/>
                <a:gd name="connsiteY1" fmla="*/ 2858903 h 2858903"/>
                <a:gd name="connsiteX2" fmla="*/ 0 w 1406101"/>
                <a:gd name="connsiteY2" fmla="*/ 1005574 h 2858903"/>
                <a:gd name="connsiteX3" fmla="*/ 1406101 w 1406101"/>
                <a:gd name="connsiteY3" fmla="*/ 0 h 2858903"/>
                <a:gd name="connsiteX0" fmla="*/ 1406101 w 1406101"/>
                <a:gd name="connsiteY0" fmla="*/ 0 h 2226118"/>
                <a:gd name="connsiteX1" fmla="*/ 858609 w 1406101"/>
                <a:gd name="connsiteY1" fmla="*/ 2226118 h 2226118"/>
                <a:gd name="connsiteX2" fmla="*/ 0 w 1406101"/>
                <a:gd name="connsiteY2" fmla="*/ 1005574 h 2226118"/>
                <a:gd name="connsiteX3" fmla="*/ 1406101 w 1406101"/>
                <a:gd name="connsiteY3" fmla="*/ 0 h 2226118"/>
                <a:gd name="connsiteX0" fmla="*/ 1408997 w 1408997"/>
                <a:gd name="connsiteY0" fmla="*/ 800804 h 1220544"/>
                <a:gd name="connsiteX1" fmla="*/ 858609 w 1408997"/>
                <a:gd name="connsiteY1" fmla="*/ 1220544 h 1220544"/>
                <a:gd name="connsiteX2" fmla="*/ 0 w 1408997"/>
                <a:gd name="connsiteY2" fmla="*/ 0 h 1220544"/>
                <a:gd name="connsiteX3" fmla="*/ 1408997 w 1408997"/>
                <a:gd name="connsiteY3" fmla="*/ 800804 h 1220544"/>
                <a:gd name="connsiteX0" fmla="*/ 2212062 w 2212062"/>
                <a:gd name="connsiteY0" fmla="*/ 1981504 h 2401244"/>
                <a:gd name="connsiteX1" fmla="*/ 1661674 w 2212062"/>
                <a:gd name="connsiteY1" fmla="*/ 2401244 h 2401244"/>
                <a:gd name="connsiteX2" fmla="*/ 0 w 2212062"/>
                <a:gd name="connsiteY2" fmla="*/ 0 h 2401244"/>
                <a:gd name="connsiteX3" fmla="*/ 2212062 w 2212062"/>
                <a:gd name="connsiteY3" fmla="*/ 1981504 h 2401244"/>
                <a:gd name="connsiteX0" fmla="*/ 1559086 w 1661674"/>
                <a:gd name="connsiteY0" fmla="*/ 877817 h 2401244"/>
                <a:gd name="connsiteX1" fmla="*/ 1661674 w 1661674"/>
                <a:gd name="connsiteY1" fmla="*/ 2401244 h 2401244"/>
                <a:gd name="connsiteX2" fmla="*/ 0 w 1661674"/>
                <a:gd name="connsiteY2" fmla="*/ 0 h 2401244"/>
                <a:gd name="connsiteX3" fmla="*/ 1559086 w 1661674"/>
                <a:gd name="connsiteY3" fmla="*/ 877817 h 2401244"/>
                <a:gd name="connsiteX0" fmla="*/ 522039 w 624627"/>
                <a:gd name="connsiteY0" fmla="*/ 12416 h 1535843"/>
                <a:gd name="connsiteX1" fmla="*/ 624627 w 624627"/>
                <a:gd name="connsiteY1" fmla="*/ 1535843 h 1535843"/>
                <a:gd name="connsiteX2" fmla="*/ 0 w 624627"/>
                <a:gd name="connsiteY2" fmla="*/ 0 h 1535843"/>
                <a:gd name="connsiteX3" fmla="*/ 522039 w 624627"/>
                <a:gd name="connsiteY3" fmla="*/ 12416 h 1535843"/>
                <a:gd name="connsiteX0" fmla="*/ 501021 w 624627"/>
                <a:gd name="connsiteY0" fmla="*/ 0 h 1594740"/>
                <a:gd name="connsiteX1" fmla="*/ 624627 w 624627"/>
                <a:gd name="connsiteY1" fmla="*/ 1594740 h 1594740"/>
                <a:gd name="connsiteX2" fmla="*/ 0 w 624627"/>
                <a:gd name="connsiteY2" fmla="*/ 58897 h 1594740"/>
                <a:gd name="connsiteX3" fmla="*/ 501021 w 624627"/>
                <a:gd name="connsiteY3" fmla="*/ 0 h 1594740"/>
                <a:gd name="connsiteX0" fmla="*/ 501021 w 587696"/>
                <a:gd name="connsiteY0" fmla="*/ 0 h 1518908"/>
                <a:gd name="connsiteX1" fmla="*/ 587696 w 587696"/>
                <a:gd name="connsiteY1" fmla="*/ 1518908 h 1518908"/>
                <a:gd name="connsiteX2" fmla="*/ 0 w 587696"/>
                <a:gd name="connsiteY2" fmla="*/ 58897 h 1518908"/>
                <a:gd name="connsiteX3" fmla="*/ 501021 w 587696"/>
                <a:gd name="connsiteY3" fmla="*/ 0 h 1518908"/>
                <a:gd name="connsiteX0" fmla="*/ 562121 w 648796"/>
                <a:gd name="connsiteY0" fmla="*/ 0 h 1518908"/>
                <a:gd name="connsiteX1" fmla="*/ 648796 w 648796"/>
                <a:gd name="connsiteY1" fmla="*/ 1518908 h 1518908"/>
                <a:gd name="connsiteX2" fmla="*/ 0 w 648796"/>
                <a:gd name="connsiteY2" fmla="*/ 213503 h 1518908"/>
                <a:gd name="connsiteX3" fmla="*/ 562121 w 648796"/>
                <a:gd name="connsiteY3" fmla="*/ 0 h 1518908"/>
                <a:gd name="connsiteX0" fmla="*/ 463109 w 648796"/>
                <a:gd name="connsiteY0" fmla="*/ 0 h 1485121"/>
                <a:gd name="connsiteX1" fmla="*/ 648796 w 648796"/>
                <a:gd name="connsiteY1" fmla="*/ 1485121 h 1485121"/>
                <a:gd name="connsiteX2" fmla="*/ 0 w 648796"/>
                <a:gd name="connsiteY2" fmla="*/ 179716 h 1485121"/>
                <a:gd name="connsiteX3" fmla="*/ 463109 w 648796"/>
                <a:gd name="connsiteY3" fmla="*/ 0 h 1485121"/>
                <a:gd name="connsiteX0" fmla="*/ 546603 w 648796"/>
                <a:gd name="connsiteY0" fmla="*/ 0 h 1561145"/>
                <a:gd name="connsiteX1" fmla="*/ 648796 w 648796"/>
                <a:gd name="connsiteY1" fmla="*/ 1561145 h 1561145"/>
                <a:gd name="connsiteX2" fmla="*/ 0 w 648796"/>
                <a:gd name="connsiteY2" fmla="*/ 255740 h 1561145"/>
                <a:gd name="connsiteX3" fmla="*/ 546603 w 648796"/>
                <a:gd name="connsiteY3" fmla="*/ 0 h 1561145"/>
                <a:gd name="connsiteX0" fmla="*/ 457609 w 559802"/>
                <a:gd name="connsiteY0" fmla="*/ 0 h 1561145"/>
                <a:gd name="connsiteX1" fmla="*/ 559802 w 559802"/>
                <a:gd name="connsiteY1" fmla="*/ 1561145 h 1561145"/>
                <a:gd name="connsiteX2" fmla="*/ 0 w 559802"/>
                <a:gd name="connsiteY2" fmla="*/ 208790 h 1561145"/>
                <a:gd name="connsiteX3" fmla="*/ 457609 w 559802"/>
                <a:gd name="connsiteY3" fmla="*/ 0 h 1561145"/>
                <a:gd name="connsiteX0" fmla="*/ 457609 w 1174767"/>
                <a:gd name="connsiteY0" fmla="*/ 919245 h 1128035"/>
                <a:gd name="connsiteX1" fmla="*/ 1174767 w 1174767"/>
                <a:gd name="connsiteY1" fmla="*/ 0 h 1128035"/>
                <a:gd name="connsiteX2" fmla="*/ 0 w 1174767"/>
                <a:gd name="connsiteY2" fmla="*/ 1128035 h 1128035"/>
                <a:gd name="connsiteX3" fmla="*/ 457609 w 1174767"/>
                <a:gd name="connsiteY3" fmla="*/ 919245 h 1128035"/>
                <a:gd name="connsiteX0" fmla="*/ 0 w 1440730"/>
                <a:gd name="connsiteY0" fmla="*/ 2268263 h 2268263"/>
                <a:gd name="connsiteX1" fmla="*/ 1440730 w 1440730"/>
                <a:gd name="connsiteY1" fmla="*/ 0 h 2268263"/>
                <a:gd name="connsiteX2" fmla="*/ 265963 w 1440730"/>
                <a:gd name="connsiteY2" fmla="*/ 1128035 h 2268263"/>
                <a:gd name="connsiteX3" fmla="*/ 0 w 1440730"/>
                <a:gd name="connsiteY3" fmla="*/ 2268263 h 2268263"/>
                <a:gd name="connsiteX0" fmla="*/ 0 w 1440730"/>
                <a:gd name="connsiteY0" fmla="*/ 2268263 h 2268263"/>
                <a:gd name="connsiteX1" fmla="*/ 1440730 w 1440730"/>
                <a:gd name="connsiteY1" fmla="*/ 0 h 2268263"/>
                <a:gd name="connsiteX2" fmla="*/ 143769 w 1440730"/>
                <a:gd name="connsiteY2" fmla="*/ 1158679 h 2268263"/>
                <a:gd name="connsiteX3" fmla="*/ 0 w 1440730"/>
                <a:gd name="connsiteY3" fmla="*/ 2268263 h 226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0730" h="2268263">
                  <a:moveTo>
                    <a:pt x="0" y="2268263"/>
                  </a:moveTo>
                  <a:lnTo>
                    <a:pt x="1440730" y="0"/>
                  </a:lnTo>
                  <a:lnTo>
                    <a:pt x="143769" y="1158679"/>
                  </a:lnTo>
                  <a:lnTo>
                    <a:pt x="0" y="226826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 dirty="0">
                <a:solidFill>
                  <a:prstClr val="white"/>
                </a:solidFill>
              </a:endParaRPr>
            </a:p>
          </p:txBody>
        </p:sp>
        <p:sp>
          <p:nvSpPr>
            <p:cNvPr id="35" name="Right Triangle 9"/>
            <p:cNvSpPr/>
            <p:nvPr/>
          </p:nvSpPr>
          <p:spPr>
            <a:xfrm rot="16842692">
              <a:off x="9154899" y="4253301"/>
              <a:ext cx="2422188" cy="368966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406101"/>
                <a:gd name="connsiteY0" fmla="*/ 0 h 2858903"/>
                <a:gd name="connsiteX1" fmla="*/ 1294519 w 1406101"/>
                <a:gd name="connsiteY1" fmla="*/ 2858903 h 2858903"/>
                <a:gd name="connsiteX2" fmla="*/ 0 w 1406101"/>
                <a:gd name="connsiteY2" fmla="*/ 1005574 h 2858903"/>
                <a:gd name="connsiteX3" fmla="*/ 1406101 w 1406101"/>
                <a:gd name="connsiteY3" fmla="*/ 0 h 2858903"/>
                <a:gd name="connsiteX0" fmla="*/ 1406101 w 1406101"/>
                <a:gd name="connsiteY0" fmla="*/ 0 h 2226118"/>
                <a:gd name="connsiteX1" fmla="*/ 858609 w 1406101"/>
                <a:gd name="connsiteY1" fmla="*/ 2226118 h 2226118"/>
                <a:gd name="connsiteX2" fmla="*/ 0 w 1406101"/>
                <a:gd name="connsiteY2" fmla="*/ 1005574 h 2226118"/>
                <a:gd name="connsiteX3" fmla="*/ 1406101 w 1406101"/>
                <a:gd name="connsiteY3" fmla="*/ 0 h 2226118"/>
                <a:gd name="connsiteX0" fmla="*/ 1408997 w 1408997"/>
                <a:gd name="connsiteY0" fmla="*/ 800804 h 1220544"/>
                <a:gd name="connsiteX1" fmla="*/ 858609 w 1408997"/>
                <a:gd name="connsiteY1" fmla="*/ 1220544 h 1220544"/>
                <a:gd name="connsiteX2" fmla="*/ 0 w 1408997"/>
                <a:gd name="connsiteY2" fmla="*/ 0 h 1220544"/>
                <a:gd name="connsiteX3" fmla="*/ 1408997 w 1408997"/>
                <a:gd name="connsiteY3" fmla="*/ 800804 h 1220544"/>
                <a:gd name="connsiteX0" fmla="*/ 2212062 w 2212062"/>
                <a:gd name="connsiteY0" fmla="*/ 1981504 h 2401244"/>
                <a:gd name="connsiteX1" fmla="*/ 1661674 w 2212062"/>
                <a:gd name="connsiteY1" fmla="*/ 2401244 h 2401244"/>
                <a:gd name="connsiteX2" fmla="*/ 0 w 2212062"/>
                <a:gd name="connsiteY2" fmla="*/ 0 h 2401244"/>
                <a:gd name="connsiteX3" fmla="*/ 2212062 w 2212062"/>
                <a:gd name="connsiteY3" fmla="*/ 1981504 h 2401244"/>
                <a:gd name="connsiteX0" fmla="*/ 1559086 w 1661674"/>
                <a:gd name="connsiteY0" fmla="*/ 877817 h 2401244"/>
                <a:gd name="connsiteX1" fmla="*/ 1661674 w 1661674"/>
                <a:gd name="connsiteY1" fmla="*/ 2401244 h 2401244"/>
                <a:gd name="connsiteX2" fmla="*/ 0 w 1661674"/>
                <a:gd name="connsiteY2" fmla="*/ 0 h 2401244"/>
                <a:gd name="connsiteX3" fmla="*/ 1559086 w 1661674"/>
                <a:gd name="connsiteY3" fmla="*/ 877817 h 2401244"/>
                <a:gd name="connsiteX0" fmla="*/ 522039 w 624627"/>
                <a:gd name="connsiteY0" fmla="*/ 12416 h 1535843"/>
                <a:gd name="connsiteX1" fmla="*/ 624627 w 624627"/>
                <a:gd name="connsiteY1" fmla="*/ 1535843 h 1535843"/>
                <a:gd name="connsiteX2" fmla="*/ 0 w 624627"/>
                <a:gd name="connsiteY2" fmla="*/ 0 h 1535843"/>
                <a:gd name="connsiteX3" fmla="*/ 522039 w 624627"/>
                <a:gd name="connsiteY3" fmla="*/ 12416 h 1535843"/>
                <a:gd name="connsiteX0" fmla="*/ 501021 w 624627"/>
                <a:gd name="connsiteY0" fmla="*/ 0 h 1594740"/>
                <a:gd name="connsiteX1" fmla="*/ 624627 w 624627"/>
                <a:gd name="connsiteY1" fmla="*/ 1594740 h 1594740"/>
                <a:gd name="connsiteX2" fmla="*/ 0 w 624627"/>
                <a:gd name="connsiteY2" fmla="*/ 58897 h 1594740"/>
                <a:gd name="connsiteX3" fmla="*/ 501021 w 624627"/>
                <a:gd name="connsiteY3" fmla="*/ 0 h 1594740"/>
                <a:gd name="connsiteX0" fmla="*/ 501021 w 587696"/>
                <a:gd name="connsiteY0" fmla="*/ 0 h 1518908"/>
                <a:gd name="connsiteX1" fmla="*/ 587696 w 587696"/>
                <a:gd name="connsiteY1" fmla="*/ 1518908 h 1518908"/>
                <a:gd name="connsiteX2" fmla="*/ 0 w 587696"/>
                <a:gd name="connsiteY2" fmla="*/ 58897 h 1518908"/>
                <a:gd name="connsiteX3" fmla="*/ 501021 w 587696"/>
                <a:gd name="connsiteY3" fmla="*/ 0 h 1518908"/>
                <a:gd name="connsiteX0" fmla="*/ 501021 w 1985640"/>
                <a:gd name="connsiteY0" fmla="*/ 0 h 1864310"/>
                <a:gd name="connsiteX1" fmla="*/ 1985640 w 1985640"/>
                <a:gd name="connsiteY1" fmla="*/ 1864310 h 1864310"/>
                <a:gd name="connsiteX2" fmla="*/ 0 w 1985640"/>
                <a:gd name="connsiteY2" fmla="*/ 58897 h 1864310"/>
                <a:gd name="connsiteX3" fmla="*/ 501021 w 1985640"/>
                <a:gd name="connsiteY3" fmla="*/ 0 h 1864310"/>
                <a:gd name="connsiteX0" fmla="*/ 752477 w 1985640"/>
                <a:gd name="connsiteY0" fmla="*/ 36586 h 1805413"/>
                <a:gd name="connsiteX1" fmla="*/ 1985640 w 1985640"/>
                <a:gd name="connsiteY1" fmla="*/ 1805413 h 1805413"/>
                <a:gd name="connsiteX2" fmla="*/ 0 w 1985640"/>
                <a:gd name="connsiteY2" fmla="*/ 0 h 1805413"/>
                <a:gd name="connsiteX3" fmla="*/ 752477 w 1985640"/>
                <a:gd name="connsiteY3" fmla="*/ 36586 h 1805413"/>
                <a:gd name="connsiteX0" fmla="*/ 723441 w 1956604"/>
                <a:gd name="connsiteY0" fmla="*/ 0 h 1768827"/>
                <a:gd name="connsiteX1" fmla="*/ 1956604 w 1956604"/>
                <a:gd name="connsiteY1" fmla="*/ 1768827 h 1768827"/>
                <a:gd name="connsiteX2" fmla="*/ 0 w 1956604"/>
                <a:gd name="connsiteY2" fmla="*/ 1350762 h 1768827"/>
                <a:gd name="connsiteX3" fmla="*/ 723441 w 1956604"/>
                <a:gd name="connsiteY3" fmla="*/ 0 h 1768827"/>
                <a:gd name="connsiteX0" fmla="*/ 0 w 1233163"/>
                <a:gd name="connsiteY0" fmla="*/ 0 h 2436189"/>
                <a:gd name="connsiteX1" fmla="*/ 1233163 w 1233163"/>
                <a:gd name="connsiteY1" fmla="*/ 1768827 h 2436189"/>
                <a:gd name="connsiteX2" fmla="*/ 264880 w 1233163"/>
                <a:gd name="connsiteY2" fmla="*/ 2436189 h 2436189"/>
                <a:gd name="connsiteX3" fmla="*/ 0 w 1233163"/>
                <a:gd name="connsiteY3" fmla="*/ 0 h 2436189"/>
                <a:gd name="connsiteX0" fmla="*/ 648050 w 1881213"/>
                <a:gd name="connsiteY0" fmla="*/ 0 h 3022967"/>
                <a:gd name="connsiteX1" fmla="*/ 1881213 w 1881213"/>
                <a:gd name="connsiteY1" fmla="*/ 1768827 h 3022967"/>
                <a:gd name="connsiteX2" fmla="*/ 0 w 1881213"/>
                <a:gd name="connsiteY2" fmla="*/ 3022967 h 3022967"/>
                <a:gd name="connsiteX3" fmla="*/ 648050 w 1881213"/>
                <a:gd name="connsiteY3" fmla="*/ 0 h 3022967"/>
                <a:gd name="connsiteX0" fmla="*/ 572411 w 1881213"/>
                <a:gd name="connsiteY0" fmla="*/ 0 h 2865611"/>
                <a:gd name="connsiteX1" fmla="*/ 1881213 w 1881213"/>
                <a:gd name="connsiteY1" fmla="*/ 1611471 h 2865611"/>
                <a:gd name="connsiteX2" fmla="*/ 0 w 1881213"/>
                <a:gd name="connsiteY2" fmla="*/ 2865611 h 2865611"/>
                <a:gd name="connsiteX3" fmla="*/ 572411 w 1881213"/>
                <a:gd name="connsiteY3" fmla="*/ 0 h 2865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213" h="2865611">
                  <a:moveTo>
                    <a:pt x="572411" y="0"/>
                  </a:moveTo>
                  <a:lnTo>
                    <a:pt x="1881213" y="1611471"/>
                  </a:lnTo>
                  <a:lnTo>
                    <a:pt x="0" y="2865611"/>
                  </a:lnTo>
                  <a:lnTo>
                    <a:pt x="572411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 dirty="0">
                <a:solidFill>
                  <a:prstClr val="white"/>
                </a:solidFill>
              </a:endParaRPr>
            </a:p>
          </p:txBody>
        </p:sp>
        <p:sp>
          <p:nvSpPr>
            <p:cNvPr id="36" name="Right Triangle 5"/>
            <p:cNvSpPr/>
            <p:nvPr/>
          </p:nvSpPr>
          <p:spPr>
            <a:xfrm rot="10297253">
              <a:off x="8883977" y="4039220"/>
              <a:ext cx="2110226" cy="1751455"/>
            </a:xfrm>
            <a:custGeom>
              <a:avLst/>
              <a:gdLst>
                <a:gd name="connsiteX0" fmla="*/ 0 w 1064832"/>
                <a:gd name="connsiteY0" fmla="*/ 906332 h 906332"/>
                <a:gd name="connsiteX1" fmla="*/ 0 w 1064832"/>
                <a:gd name="connsiteY1" fmla="*/ 0 h 906332"/>
                <a:gd name="connsiteX2" fmla="*/ 1064832 w 1064832"/>
                <a:gd name="connsiteY2" fmla="*/ 906332 h 906332"/>
                <a:gd name="connsiteX3" fmla="*/ 0 w 1064832"/>
                <a:gd name="connsiteY3" fmla="*/ 906332 h 906332"/>
                <a:gd name="connsiteX0" fmla="*/ 0 w 1645857"/>
                <a:gd name="connsiteY0" fmla="*/ 1277807 h 1277807"/>
                <a:gd name="connsiteX1" fmla="*/ 581025 w 1645857"/>
                <a:gd name="connsiteY1" fmla="*/ 0 h 1277807"/>
                <a:gd name="connsiteX2" fmla="*/ 1645857 w 1645857"/>
                <a:gd name="connsiteY2" fmla="*/ 906332 h 1277807"/>
                <a:gd name="connsiteX3" fmla="*/ 0 w 1645857"/>
                <a:gd name="connsiteY3" fmla="*/ 1277807 h 1277807"/>
                <a:gd name="connsiteX0" fmla="*/ 0 w 1645857"/>
                <a:gd name="connsiteY0" fmla="*/ 992057 h 992057"/>
                <a:gd name="connsiteX1" fmla="*/ 904875 w 1645857"/>
                <a:gd name="connsiteY1" fmla="*/ 0 h 992057"/>
                <a:gd name="connsiteX2" fmla="*/ 1645857 w 1645857"/>
                <a:gd name="connsiteY2" fmla="*/ 620582 h 992057"/>
                <a:gd name="connsiteX3" fmla="*/ 0 w 1645857"/>
                <a:gd name="connsiteY3" fmla="*/ 992057 h 992057"/>
                <a:gd name="connsiteX0" fmla="*/ 0 w 1645857"/>
                <a:gd name="connsiteY0" fmla="*/ 1272567 h 1272567"/>
                <a:gd name="connsiteX1" fmla="*/ 830659 w 1645857"/>
                <a:gd name="connsiteY1" fmla="*/ 0 h 1272567"/>
                <a:gd name="connsiteX2" fmla="*/ 1645857 w 1645857"/>
                <a:gd name="connsiteY2" fmla="*/ 901092 h 1272567"/>
                <a:gd name="connsiteX3" fmla="*/ 0 w 1645857"/>
                <a:gd name="connsiteY3" fmla="*/ 1272567 h 1272567"/>
                <a:gd name="connsiteX0" fmla="*/ 0 w 1285146"/>
                <a:gd name="connsiteY0" fmla="*/ 1961131 h 1961131"/>
                <a:gd name="connsiteX1" fmla="*/ 469948 w 1285146"/>
                <a:gd name="connsiteY1" fmla="*/ 0 h 1961131"/>
                <a:gd name="connsiteX2" fmla="*/ 1285146 w 1285146"/>
                <a:gd name="connsiteY2" fmla="*/ 901092 h 1961131"/>
                <a:gd name="connsiteX3" fmla="*/ 0 w 1285146"/>
                <a:gd name="connsiteY3" fmla="*/ 1961131 h 1961131"/>
                <a:gd name="connsiteX0" fmla="*/ 416798 w 1701944"/>
                <a:gd name="connsiteY0" fmla="*/ 1562216 h 1562216"/>
                <a:gd name="connsiteX1" fmla="*/ 0 w 1701944"/>
                <a:gd name="connsiteY1" fmla="*/ 0 h 1562216"/>
                <a:gd name="connsiteX2" fmla="*/ 1701944 w 1701944"/>
                <a:gd name="connsiteY2" fmla="*/ 502177 h 1562216"/>
                <a:gd name="connsiteX3" fmla="*/ 416798 w 1701944"/>
                <a:gd name="connsiteY3" fmla="*/ 1562216 h 1562216"/>
                <a:gd name="connsiteX0" fmla="*/ 416798 w 1806630"/>
                <a:gd name="connsiteY0" fmla="*/ 1901491 h 1901491"/>
                <a:gd name="connsiteX1" fmla="*/ 0 w 1806630"/>
                <a:gd name="connsiteY1" fmla="*/ 339275 h 1901491"/>
                <a:gd name="connsiteX2" fmla="*/ 1806630 w 1806630"/>
                <a:gd name="connsiteY2" fmla="*/ 0 h 1901491"/>
                <a:gd name="connsiteX3" fmla="*/ 416798 w 1806630"/>
                <a:gd name="connsiteY3" fmla="*/ 1901491 h 1901491"/>
                <a:gd name="connsiteX0" fmla="*/ 416798 w 1888664"/>
                <a:gd name="connsiteY0" fmla="*/ 1870152 h 1870152"/>
                <a:gd name="connsiteX1" fmla="*/ 0 w 1888664"/>
                <a:gd name="connsiteY1" fmla="*/ 307936 h 1870152"/>
                <a:gd name="connsiteX2" fmla="*/ 1888664 w 1888664"/>
                <a:gd name="connsiteY2" fmla="*/ 0 h 1870152"/>
                <a:gd name="connsiteX3" fmla="*/ 416798 w 1888664"/>
                <a:gd name="connsiteY3" fmla="*/ 1870152 h 1870152"/>
                <a:gd name="connsiteX0" fmla="*/ 1202078 w 2673944"/>
                <a:gd name="connsiteY0" fmla="*/ 1870152 h 1870152"/>
                <a:gd name="connsiteX1" fmla="*/ 0 w 2673944"/>
                <a:gd name="connsiteY1" fmla="*/ 606263 h 1870152"/>
                <a:gd name="connsiteX2" fmla="*/ 2673944 w 2673944"/>
                <a:gd name="connsiteY2" fmla="*/ 0 h 1870152"/>
                <a:gd name="connsiteX3" fmla="*/ 1202078 w 2673944"/>
                <a:gd name="connsiteY3" fmla="*/ 1870152 h 1870152"/>
                <a:gd name="connsiteX0" fmla="*/ 1202078 w 2667882"/>
                <a:gd name="connsiteY0" fmla="*/ 2025090 h 2025090"/>
                <a:gd name="connsiteX1" fmla="*/ 0 w 2667882"/>
                <a:gd name="connsiteY1" fmla="*/ 761201 h 2025090"/>
                <a:gd name="connsiteX2" fmla="*/ 2667882 w 2667882"/>
                <a:gd name="connsiteY2" fmla="*/ 0 h 2025090"/>
                <a:gd name="connsiteX3" fmla="*/ 1202078 w 2667882"/>
                <a:gd name="connsiteY3" fmla="*/ 2025090 h 2025090"/>
                <a:gd name="connsiteX0" fmla="*/ 1276369 w 2667882"/>
                <a:gd name="connsiteY0" fmla="*/ 1978266 h 1978266"/>
                <a:gd name="connsiteX1" fmla="*/ 0 w 2667882"/>
                <a:gd name="connsiteY1" fmla="*/ 761201 h 1978266"/>
                <a:gd name="connsiteX2" fmla="*/ 2667882 w 2667882"/>
                <a:gd name="connsiteY2" fmla="*/ 0 h 1978266"/>
                <a:gd name="connsiteX3" fmla="*/ 1276369 w 2667882"/>
                <a:gd name="connsiteY3" fmla="*/ 1978266 h 1978266"/>
                <a:gd name="connsiteX0" fmla="*/ 1234805 w 2667882"/>
                <a:gd name="connsiteY0" fmla="*/ 1933633 h 1933633"/>
                <a:gd name="connsiteX1" fmla="*/ 0 w 2667882"/>
                <a:gd name="connsiteY1" fmla="*/ 761201 h 1933633"/>
                <a:gd name="connsiteX2" fmla="*/ 2667882 w 2667882"/>
                <a:gd name="connsiteY2" fmla="*/ 0 h 1933633"/>
                <a:gd name="connsiteX3" fmla="*/ 1234805 w 2667882"/>
                <a:gd name="connsiteY3" fmla="*/ 1933633 h 1933633"/>
                <a:gd name="connsiteX0" fmla="*/ 1457387 w 2890464"/>
                <a:gd name="connsiteY0" fmla="*/ 1933633 h 1933633"/>
                <a:gd name="connsiteX1" fmla="*/ 0 w 2890464"/>
                <a:gd name="connsiteY1" fmla="*/ 834321 h 1933633"/>
                <a:gd name="connsiteX2" fmla="*/ 2890464 w 2890464"/>
                <a:gd name="connsiteY2" fmla="*/ 0 h 1933633"/>
                <a:gd name="connsiteX3" fmla="*/ 1457387 w 2890464"/>
                <a:gd name="connsiteY3" fmla="*/ 1933633 h 1933633"/>
                <a:gd name="connsiteX0" fmla="*/ 1457387 w 2147333"/>
                <a:gd name="connsiteY0" fmla="*/ 1725376 h 1725376"/>
                <a:gd name="connsiteX1" fmla="*/ 0 w 2147333"/>
                <a:gd name="connsiteY1" fmla="*/ 626064 h 1725376"/>
                <a:gd name="connsiteX2" fmla="*/ 2147333 w 2147333"/>
                <a:gd name="connsiteY2" fmla="*/ 0 h 1725376"/>
                <a:gd name="connsiteX3" fmla="*/ 1457387 w 2147333"/>
                <a:gd name="connsiteY3" fmla="*/ 1725376 h 1725376"/>
                <a:gd name="connsiteX0" fmla="*/ 1457387 w 2101313"/>
                <a:gd name="connsiteY0" fmla="*/ 1674388 h 1674388"/>
                <a:gd name="connsiteX1" fmla="*/ 0 w 2101313"/>
                <a:gd name="connsiteY1" fmla="*/ 575076 h 1674388"/>
                <a:gd name="connsiteX2" fmla="*/ 2101313 w 2101313"/>
                <a:gd name="connsiteY2" fmla="*/ 0 h 1674388"/>
                <a:gd name="connsiteX3" fmla="*/ 1457387 w 2101313"/>
                <a:gd name="connsiteY3" fmla="*/ 1674388 h 1674388"/>
                <a:gd name="connsiteX0" fmla="*/ 1457387 w 2122935"/>
                <a:gd name="connsiteY0" fmla="*/ 1690459 h 1690459"/>
                <a:gd name="connsiteX1" fmla="*/ 0 w 2122935"/>
                <a:gd name="connsiteY1" fmla="*/ 591147 h 1690459"/>
                <a:gd name="connsiteX2" fmla="*/ 2122935 w 2122935"/>
                <a:gd name="connsiteY2" fmla="*/ 0 h 1690459"/>
                <a:gd name="connsiteX3" fmla="*/ 1457387 w 2122935"/>
                <a:gd name="connsiteY3" fmla="*/ 1690459 h 1690459"/>
                <a:gd name="connsiteX0" fmla="*/ 1531973 w 2122935"/>
                <a:gd name="connsiteY0" fmla="*/ 1576283 h 1576283"/>
                <a:gd name="connsiteX1" fmla="*/ 0 w 2122935"/>
                <a:gd name="connsiteY1" fmla="*/ 591147 h 1576283"/>
                <a:gd name="connsiteX2" fmla="*/ 2122935 w 2122935"/>
                <a:gd name="connsiteY2" fmla="*/ 0 h 1576283"/>
                <a:gd name="connsiteX3" fmla="*/ 1531973 w 2122935"/>
                <a:gd name="connsiteY3" fmla="*/ 1576283 h 1576283"/>
                <a:gd name="connsiteX0" fmla="*/ 1531973 w 2110226"/>
                <a:gd name="connsiteY0" fmla="*/ 1751455 h 1751455"/>
                <a:gd name="connsiteX1" fmla="*/ 0 w 2110226"/>
                <a:gd name="connsiteY1" fmla="*/ 766319 h 1751455"/>
                <a:gd name="connsiteX2" fmla="*/ 2110226 w 2110226"/>
                <a:gd name="connsiteY2" fmla="*/ 0 h 1751455"/>
                <a:gd name="connsiteX3" fmla="*/ 1531973 w 2110226"/>
                <a:gd name="connsiteY3" fmla="*/ 1751455 h 175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0226" h="1751455">
                  <a:moveTo>
                    <a:pt x="1531973" y="1751455"/>
                  </a:moveTo>
                  <a:lnTo>
                    <a:pt x="0" y="766319"/>
                  </a:lnTo>
                  <a:lnTo>
                    <a:pt x="2110226" y="0"/>
                  </a:lnTo>
                  <a:lnTo>
                    <a:pt x="1531973" y="175145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37" name="Right Triangle 9"/>
            <p:cNvSpPr/>
            <p:nvPr/>
          </p:nvSpPr>
          <p:spPr>
            <a:xfrm rot="15478741">
              <a:off x="8933977" y="5183323"/>
              <a:ext cx="2272683" cy="3399297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648840"/>
                <a:gd name="connsiteY0" fmla="*/ 0 h 1643327"/>
                <a:gd name="connsiteX1" fmla="*/ 2648840 w 2648840"/>
                <a:gd name="connsiteY1" fmla="*/ 1643326 h 1643327"/>
                <a:gd name="connsiteX2" fmla="*/ 0 w 2648840"/>
                <a:gd name="connsiteY2" fmla="*/ 1027386 h 1643327"/>
                <a:gd name="connsiteX3" fmla="*/ 1400810 w 2648840"/>
                <a:gd name="connsiteY3" fmla="*/ 0 h 1643327"/>
                <a:gd name="connsiteX0" fmla="*/ 1257479 w 2648840"/>
                <a:gd name="connsiteY0" fmla="*/ 0 h 1821051"/>
                <a:gd name="connsiteX1" fmla="*/ 2648840 w 2648840"/>
                <a:gd name="connsiteY1" fmla="*/ 1821051 h 1821051"/>
                <a:gd name="connsiteX2" fmla="*/ 0 w 2648840"/>
                <a:gd name="connsiteY2" fmla="*/ 1205111 h 1821051"/>
                <a:gd name="connsiteX3" fmla="*/ 1257479 w 2648840"/>
                <a:gd name="connsiteY3" fmla="*/ 0 h 1821051"/>
                <a:gd name="connsiteX0" fmla="*/ 2076175 w 3467536"/>
                <a:gd name="connsiteY0" fmla="*/ 0 h 2763257"/>
                <a:gd name="connsiteX1" fmla="*/ 3467536 w 3467536"/>
                <a:gd name="connsiteY1" fmla="*/ 1821051 h 2763257"/>
                <a:gd name="connsiteX2" fmla="*/ 0 w 3467536"/>
                <a:gd name="connsiteY2" fmla="*/ 2763257 h 2763257"/>
                <a:gd name="connsiteX3" fmla="*/ 2076175 w 3467536"/>
                <a:gd name="connsiteY3" fmla="*/ 0 h 2763257"/>
                <a:gd name="connsiteX0" fmla="*/ 2076175 w 3776940"/>
                <a:gd name="connsiteY0" fmla="*/ 0 h 2763257"/>
                <a:gd name="connsiteX1" fmla="*/ 3776940 w 3776940"/>
                <a:gd name="connsiteY1" fmla="*/ 1218855 h 2763257"/>
                <a:gd name="connsiteX2" fmla="*/ 0 w 3776940"/>
                <a:gd name="connsiteY2" fmla="*/ 2763257 h 2763257"/>
                <a:gd name="connsiteX3" fmla="*/ 2076175 w 3776940"/>
                <a:gd name="connsiteY3" fmla="*/ 0 h 2763257"/>
                <a:gd name="connsiteX0" fmla="*/ 2076175 w 2247290"/>
                <a:gd name="connsiteY0" fmla="*/ 0 h 2763257"/>
                <a:gd name="connsiteX1" fmla="*/ 2247290 w 2247290"/>
                <a:gd name="connsiteY1" fmla="*/ 904456 h 2763257"/>
                <a:gd name="connsiteX2" fmla="*/ 0 w 2247290"/>
                <a:gd name="connsiteY2" fmla="*/ 2763257 h 2763257"/>
                <a:gd name="connsiteX3" fmla="*/ 2076175 w 2247290"/>
                <a:gd name="connsiteY3" fmla="*/ 0 h 2763257"/>
                <a:gd name="connsiteX0" fmla="*/ 2591073 w 2762188"/>
                <a:gd name="connsiteY0" fmla="*/ 0 h 4170951"/>
                <a:gd name="connsiteX1" fmla="*/ 2762188 w 2762188"/>
                <a:gd name="connsiteY1" fmla="*/ 904456 h 4170951"/>
                <a:gd name="connsiteX2" fmla="*/ 0 w 2762188"/>
                <a:gd name="connsiteY2" fmla="*/ 4170951 h 4170951"/>
                <a:gd name="connsiteX3" fmla="*/ 2591073 w 2762188"/>
                <a:gd name="connsiteY3" fmla="*/ 0 h 4170951"/>
                <a:gd name="connsiteX0" fmla="*/ 2340735 w 2762188"/>
                <a:gd name="connsiteY0" fmla="*/ 0 h 3952497"/>
                <a:gd name="connsiteX1" fmla="*/ 2762188 w 2762188"/>
                <a:gd name="connsiteY1" fmla="*/ 686002 h 3952497"/>
                <a:gd name="connsiteX2" fmla="*/ 0 w 2762188"/>
                <a:gd name="connsiteY2" fmla="*/ 3952497 h 3952497"/>
                <a:gd name="connsiteX3" fmla="*/ 2340735 w 2762188"/>
                <a:gd name="connsiteY3" fmla="*/ 0 h 3952497"/>
                <a:gd name="connsiteX0" fmla="*/ 2340735 w 2642536"/>
                <a:gd name="connsiteY0" fmla="*/ 0 h 3952497"/>
                <a:gd name="connsiteX1" fmla="*/ 2642536 w 2642536"/>
                <a:gd name="connsiteY1" fmla="*/ 875668 h 3952497"/>
                <a:gd name="connsiteX2" fmla="*/ 0 w 2642536"/>
                <a:gd name="connsiteY2" fmla="*/ 3952497 h 3952497"/>
                <a:gd name="connsiteX3" fmla="*/ 2340735 w 2642536"/>
                <a:gd name="connsiteY3" fmla="*/ 0 h 395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2536" h="3952497">
                  <a:moveTo>
                    <a:pt x="2340735" y="0"/>
                  </a:moveTo>
                  <a:lnTo>
                    <a:pt x="2642536" y="875668"/>
                  </a:lnTo>
                  <a:lnTo>
                    <a:pt x="0" y="3952497"/>
                  </a:lnTo>
                  <a:lnTo>
                    <a:pt x="2340735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38" name="Right Triangle 9"/>
            <p:cNvSpPr/>
            <p:nvPr/>
          </p:nvSpPr>
          <p:spPr>
            <a:xfrm rot="20566087">
              <a:off x="8791870" y="4446370"/>
              <a:ext cx="2079929" cy="122619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  <a:gd name="connsiteX0" fmla="*/ 0 w 4500964"/>
                <a:gd name="connsiteY0" fmla="*/ 639934 h 2894479"/>
                <a:gd name="connsiteX1" fmla="*/ 797731 w 4500964"/>
                <a:gd name="connsiteY1" fmla="*/ 359438 h 2894479"/>
                <a:gd name="connsiteX2" fmla="*/ 1547560 w 4500964"/>
                <a:gd name="connsiteY2" fmla="*/ 0 h 2894479"/>
                <a:gd name="connsiteX3" fmla="*/ 4500934 w 4500964"/>
                <a:gd name="connsiteY3" fmla="*/ 2894478 h 2894479"/>
                <a:gd name="connsiteX4" fmla="*/ 0 w 4500964"/>
                <a:gd name="connsiteY4" fmla="*/ 639934 h 2894479"/>
                <a:gd name="connsiteX0" fmla="*/ 2153973 w 6654937"/>
                <a:gd name="connsiteY0" fmla="*/ 2742132 h 4996677"/>
                <a:gd name="connsiteX1" fmla="*/ 1 w 6654937"/>
                <a:gd name="connsiteY1" fmla="*/ 2 h 4996677"/>
                <a:gd name="connsiteX2" fmla="*/ 3701533 w 6654937"/>
                <a:gd name="connsiteY2" fmla="*/ 2102198 h 4996677"/>
                <a:gd name="connsiteX3" fmla="*/ 6654907 w 6654937"/>
                <a:gd name="connsiteY3" fmla="*/ 4996676 h 4996677"/>
                <a:gd name="connsiteX4" fmla="*/ 2153973 w 6654937"/>
                <a:gd name="connsiteY4" fmla="*/ 2742132 h 4996677"/>
                <a:gd name="connsiteX0" fmla="*/ 1137569 w 5638533"/>
                <a:gd name="connsiteY0" fmla="*/ 1521111 h 3775656"/>
                <a:gd name="connsiteX1" fmla="*/ 0 w 5638533"/>
                <a:gd name="connsiteY1" fmla="*/ -1 h 3775656"/>
                <a:gd name="connsiteX2" fmla="*/ 2685129 w 5638533"/>
                <a:gd name="connsiteY2" fmla="*/ 881177 h 3775656"/>
                <a:gd name="connsiteX3" fmla="*/ 5638503 w 5638533"/>
                <a:gd name="connsiteY3" fmla="*/ 3775655 h 3775656"/>
                <a:gd name="connsiteX4" fmla="*/ 1137569 w 5638533"/>
                <a:gd name="connsiteY4" fmla="*/ 1521111 h 3775656"/>
                <a:gd name="connsiteX0" fmla="*/ -1 w 6935635"/>
                <a:gd name="connsiteY0" fmla="*/ 5927577 h 8182122"/>
                <a:gd name="connsiteX1" fmla="*/ 6935638 w 6935635"/>
                <a:gd name="connsiteY1" fmla="*/ -2 h 8182122"/>
                <a:gd name="connsiteX2" fmla="*/ 1547559 w 6935635"/>
                <a:gd name="connsiteY2" fmla="*/ 5287643 h 8182122"/>
                <a:gd name="connsiteX3" fmla="*/ 4500933 w 6935635"/>
                <a:gd name="connsiteY3" fmla="*/ 8182121 h 8182122"/>
                <a:gd name="connsiteX4" fmla="*/ -1 w 6935635"/>
                <a:gd name="connsiteY4" fmla="*/ 5927577 h 8182122"/>
                <a:gd name="connsiteX0" fmla="*/ -1 w 7455171"/>
                <a:gd name="connsiteY0" fmla="*/ 5927577 h 8182122"/>
                <a:gd name="connsiteX1" fmla="*/ 6935638 w 7455171"/>
                <a:gd name="connsiteY1" fmla="*/ -2 h 8182122"/>
                <a:gd name="connsiteX2" fmla="*/ 7455172 w 7455171"/>
                <a:gd name="connsiteY2" fmla="*/ 5108847 h 8182122"/>
                <a:gd name="connsiteX3" fmla="*/ 4500933 w 7455171"/>
                <a:gd name="connsiteY3" fmla="*/ 8182121 h 8182122"/>
                <a:gd name="connsiteX4" fmla="*/ -1 w 7455171"/>
                <a:gd name="connsiteY4" fmla="*/ 5927577 h 8182122"/>
                <a:gd name="connsiteX0" fmla="*/ 2 w 19876589"/>
                <a:gd name="connsiteY0" fmla="*/ 1919113 h 8182122"/>
                <a:gd name="connsiteX1" fmla="*/ 19357056 w 19876589"/>
                <a:gd name="connsiteY1" fmla="*/ -2 h 8182122"/>
                <a:gd name="connsiteX2" fmla="*/ 19876590 w 19876589"/>
                <a:gd name="connsiteY2" fmla="*/ 5108847 h 8182122"/>
                <a:gd name="connsiteX3" fmla="*/ 16922351 w 19876589"/>
                <a:gd name="connsiteY3" fmla="*/ 8182121 h 8182122"/>
                <a:gd name="connsiteX4" fmla="*/ 2 w 19876589"/>
                <a:gd name="connsiteY4" fmla="*/ 1919113 h 8182122"/>
                <a:gd name="connsiteX0" fmla="*/ 2 w 21980830"/>
                <a:gd name="connsiteY0" fmla="*/ 1919113 h 17648657"/>
                <a:gd name="connsiteX1" fmla="*/ 19357056 w 21980830"/>
                <a:gd name="connsiteY1" fmla="*/ -2 h 17648657"/>
                <a:gd name="connsiteX2" fmla="*/ 19876590 w 21980830"/>
                <a:gd name="connsiteY2" fmla="*/ 5108847 h 17648657"/>
                <a:gd name="connsiteX3" fmla="*/ 21980789 w 21980830"/>
                <a:gd name="connsiteY3" fmla="*/ 17648659 h 17648657"/>
                <a:gd name="connsiteX4" fmla="*/ 2 w 21980830"/>
                <a:gd name="connsiteY4" fmla="*/ 1919113 h 17648657"/>
                <a:gd name="connsiteX0" fmla="*/ 0 w 9479362"/>
                <a:gd name="connsiteY0" fmla="*/ 939033 h 17648657"/>
                <a:gd name="connsiteX1" fmla="*/ 6855588 w 9479362"/>
                <a:gd name="connsiteY1" fmla="*/ -2 h 17648657"/>
                <a:gd name="connsiteX2" fmla="*/ 7375122 w 9479362"/>
                <a:gd name="connsiteY2" fmla="*/ 5108847 h 17648657"/>
                <a:gd name="connsiteX3" fmla="*/ 9479321 w 9479362"/>
                <a:gd name="connsiteY3" fmla="*/ 17648659 h 17648657"/>
                <a:gd name="connsiteX4" fmla="*/ 0 w 9479362"/>
                <a:gd name="connsiteY4" fmla="*/ 939033 h 17648657"/>
                <a:gd name="connsiteX0" fmla="*/ 1 w 9759708"/>
                <a:gd name="connsiteY0" fmla="*/ 817206 h 17648657"/>
                <a:gd name="connsiteX1" fmla="*/ 7135934 w 9759708"/>
                <a:gd name="connsiteY1" fmla="*/ -2 h 17648657"/>
                <a:gd name="connsiteX2" fmla="*/ 7655468 w 9759708"/>
                <a:gd name="connsiteY2" fmla="*/ 5108847 h 17648657"/>
                <a:gd name="connsiteX3" fmla="*/ 9759667 w 9759708"/>
                <a:gd name="connsiteY3" fmla="*/ 17648659 h 17648657"/>
                <a:gd name="connsiteX4" fmla="*/ 1 w 9759708"/>
                <a:gd name="connsiteY4" fmla="*/ 817206 h 17648657"/>
                <a:gd name="connsiteX0" fmla="*/ 1 w 13455019"/>
                <a:gd name="connsiteY0" fmla="*/ 6076130 h 17648657"/>
                <a:gd name="connsiteX1" fmla="*/ 10831245 w 13455019"/>
                <a:gd name="connsiteY1" fmla="*/ -2 h 17648657"/>
                <a:gd name="connsiteX2" fmla="*/ 11350779 w 13455019"/>
                <a:gd name="connsiteY2" fmla="*/ 5108847 h 17648657"/>
                <a:gd name="connsiteX3" fmla="*/ 13454978 w 13455019"/>
                <a:gd name="connsiteY3" fmla="*/ 17648659 h 17648657"/>
                <a:gd name="connsiteX4" fmla="*/ 1 w 13455019"/>
                <a:gd name="connsiteY4" fmla="*/ 6076130 h 17648657"/>
                <a:gd name="connsiteX0" fmla="*/ 1 w 16017545"/>
                <a:gd name="connsiteY0" fmla="*/ 6076130 h 8085612"/>
                <a:gd name="connsiteX1" fmla="*/ 10831245 w 16017545"/>
                <a:gd name="connsiteY1" fmla="*/ -2 h 8085612"/>
                <a:gd name="connsiteX2" fmla="*/ 11350779 w 16017545"/>
                <a:gd name="connsiteY2" fmla="*/ 5108847 h 8085612"/>
                <a:gd name="connsiteX3" fmla="*/ 16017527 w 16017545"/>
                <a:gd name="connsiteY3" fmla="*/ 8085613 h 8085612"/>
                <a:gd name="connsiteX4" fmla="*/ 1 w 16017545"/>
                <a:gd name="connsiteY4" fmla="*/ 6076130 h 8085612"/>
                <a:gd name="connsiteX0" fmla="*/ 1 w 16017595"/>
                <a:gd name="connsiteY0" fmla="*/ 6076130 h 8085612"/>
                <a:gd name="connsiteX1" fmla="*/ 10831245 w 16017595"/>
                <a:gd name="connsiteY1" fmla="*/ -2 h 8085612"/>
                <a:gd name="connsiteX2" fmla="*/ 14611757 w 16017595"/>
                <a:gd name="connsiteY2" fmla="*/ 2197080 h 8085612"/>
                <a:gd name="connsiteX3" fmla="*/ 16017527 w 16017595"/>
                <a:gd name="connsiteY3" fmla="*/ 8085613 h 8085612"/>
                <a:gd name="connsiteX4" fmla="*/ 1 w 16017595"/>
                <a:gd name="connsiteY4" fmla="*/ 6076130 h 8085612"/>
                <a:gd name="connsiteX0" fmla="*/ 1 w 16017595"/>
                <a:gd name="connsiteY0" fmla="*/ 6267149 h 8276631"/>
                <a:gd name="connsiteX1" fmla="*/ 9165009 w 16017595"/>
                <a:gd name="connsiteY1" fmla="*/ -2 h 8276631"/>
                <a:gd name="connsiteX2" fmla="*/ 14611757 w 16017595"/>
                <a:gd name="connsiteY2" fmla="*/ 2388099 h 8276631"/>
                <a:gd name="connsiteX3" fmla="*/ 16017527 w 16017595"/>
                <a:gd name="connsiteY3" fmla="*/ 8276632 h 8276631"/>
                <a:gd name="connsiteX4" fmla="*/ 1 w 16017595"/>
                <a:gd name="connsiteY4" fmla="*/ 6267149 h 8276631"/>
                <a:gd name="connsiteX0" fmla="*/ 1 w 17145861"/>
                <a:gd name="connsiteY0" fmla="*/ 6267149 h 6267150"/>
                <a:gd name="connsiteX1" fmla="*/ 9165009 w 17145861"/>
                <a:gd name="connsiteY1" fmla="*/ -2 h 6267150"/>
                <a:gd name="connsiteX2" fmla="*/ 14611757 w 17145861"/>
                <a:gd name="connsiteY2" fmla="*/ 2388099 h 6267150"/>
                <a:gd name="connsiteX3" fmla="*/ 17145829 w 17145861"/>
                <a:gd name="connsiteY3" fmla="*/ 4712733 h 6267150"/>
                <a:gd name="connsiteX4" fmla="*/ 1 w 17145861"/>
                <a:gd name="connsiteY4" fmla="*/ 6267149 h 6267150"/>
                <a:gd name="connsiteX0" fmla="*/ 1 w 17145853"/>
                <a:gd name="connsiteY0" fmla="*/ 6267149 h 6267150"/>
                <a:gd name="connsiteX1" fmla="*/ 9165009 w 17145853"/>
                <a:gd name="connsiteY1" fmla="*/ -2 h 6267150"/>
                <a:gd name="connsiteX2" fmla="*/ 13592752 w 17145853"/>
                <a:gd name="connsiteY2" fmla="*/ 2817525 h 6267150"/>
                <a:gd name="connsiteX3" fmla="*/ 17145829 w 17145853"/>
                <a:gd name="connsiteY3" fmla="*/ 4712733 h 6267150"/>
                <a:gd name="connsiteX4" fmla="*/ 1 w 17145853"/>
                <a:gd name="connsiteY4" fmla="*/ 6267149 h 6267150"/>
                <a:gd name="connsiteX0" fmla="*/ 1 w 17145853"/>
                <a:gd name="connsiteY0" fmla="*/ 6267149 h 6267150"/>
                <a:gd name="connsiteX1" fmla="*/ 9165009 w 17145853"/>
                <a:gd name="connsiteY1" fmla="*/ -2 h 6267150"/>
                <a:gd name="connsiteX2" fmla="*/ 13710580 w 17145853"/>
                <a:gd name="connsiteY2" fmla="*/ 2545683 h 6267150"/>
                <a:gd name="connsiteX3" fmla="*/ 17145829 w 17145853"/>
                <a:gd name="connsiteY3" fmla="*/ 4712733 h 6267150"/>
                <a:gd name="connsiteX4" fmla="*/ 1 w 17145853"/>
                <a:gd name="connsiteY4" fmla="*/ 6267149 h 6267150"/>
                <a:gd name="connsiteX0" fmla="*/ 1 w 17326657"/>
                <a:gd name="connsiteY0" fmla="*/ 6267149 h 6267150"/>
                <a:gd name="connsiteX1" fmla="*/ 9165009 w 17326657"/>
                <a:gd name="connsiteY1" fmla="*/ -2 h 6267150"/>
                <a:gd name="connsiteX2" fmla="*/ 13710580 w 17326657"/>
                <a:gd name="connsiteY2" fmla="*/ 2545683 h 6267150"/>
                <a:gd name="connsiteX3" fmla="*/ 17326628 w 17326657"/>
                <a:gd name="connsiteY3" fmla="*/ 4872059 h 6267150"/>
                <a:gd name="connsiteX4" fmla="*/ 1 w 17326657"/>
                <a:gd name="connsiteY4" fmla="*/ 6267149 h 6267150"/>
                <a:gd name="connsiteX0" fmla="*/ -4 w 17200698"/>
                <a:gd name="connsiteY0" fmla="*/ 7129485 h 7129485"/>
                <a:gd name="connsiteX1" fmla="*/ 9039050 w 17200698"/>
                <a:gd name="connsiteY1" fmla="*/ -2 h 7129485"/>
                <a:gd name="connsiteX2" fmla="*/ 13584621 w 17200698"/>
                <a:gd name="connsiteY2" fmla="*/ 2545683 h 7129485"/>
                <a:gd name="connsiteX3" fmla="*/ 17200669 w 17200698"/>
                <a:gd name="connsiteY3" fmla="*/ 4872059 h 7129485"/>
                <a:gd name="connsiteX4" fmla="*/ -4 w 17200698"/>
                <a:gd name="connsiteY4" fmla="*/ 7129485 h 7129485"/>
                <a:gd name="connsiteX0" fmla="*/ 170009 w 17370711"/>
                <a:gd name="connsiteY0" fmla="*/ 7129485 h 7328034"/>
                <a:gd name="connsiteX1" fmla="*/ 9209063 w 17370711"/>
                <a:gd name="connsiteY1" fmla="*/ -2 h 7328034"/>
                <a:gd name="connsiteX2" fmla="*/ 13754634 w 17370711"/>
                <a:gd name="connsiteY2" fmla="*/ 2545683 h 7328034"/>
                <a:gd name="connsiteX3" fmla="*/ 17370682 w 17370711"/>
                <a:gd name="connsiteY3" fmla="*/ 4872059 h 7328034"/>
                <a:gd name="connsiteX4" fmla="*/ 0 w 17370711"/>
                <a:gd name="connsiteY4" fmla="*/ 7328036 h 7328034"/>
                <a:gd name="connsiteX5" fmla="*/ 170009 w 17370711"/>
                <a:gd name="connsiteY5" fmla="*/ 7129485 h 7328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370711" h="7328034">
                  <a:moveTo>
                    <a:pt x="170009" y="7129485"/>
                  </a:moveTo>
                  <a:lnTo>
                    <a:pt x="9209063" y="-2"/>
                  </a:lnTo>
                  <a:lnTo>
                    <a:pt x="13754634" y="2545683"/>
                  </a:lnTo>
                  <a:cubicBezTo>
                    <a:pt x="13743412" y="2546746"/>
                    <a:pt x="17381904" y="4870996"/>
                    <a:pt x="17370682" y="4872059"/>
                  </a:cubicBezTo>
                  <a:cubicBezTo>
                    <a:pt x="11728890" y="5604464"/>
                    <a:pt x="5641792" y="6595631"/>
                    <a:pt x="0" y="7328036"/>
                  </a:cubicBezTo>
                  <a:lnTo>
                    <a:pt x="170009" y="712948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39" name="Right Triangle 6"/>
            <p:cNvSpPr/>
            <p:nvPr/>
          </p:nvSpPr>
          <p:spPr>
            <a:xfrm rot="5085572">
              <a:off x="8929317" y="2933219"/>
              <a:ext cx="2598533" cy="2763107"/>
            </a:xfrm>
            <a:custGeom>
              <a:avLst/>
              <a:gdLst>
                <a:gd name="connsiteX0" fmla="*/ 0 w 800408"/>
                <a:gd name="connsiteY0" fmla="*/ 469830 h 469830"/>
                <a:gd name="connsiteX1" fmla="*/ 0 w 800408"/>
                <a:gd name="connsiteY1" fmla="*/ 0 h 469830"/>
                <a:gd name="connsiteX2" fmla="*/ 800408 w 800408"/>
                <a:gd name="connsiteY2" fmla="*/ 469830 h 469830"/>
                <a:gd name="connsiteX3" fmla="*/ 0 w 800408"/>
                <a:gd name="connsiteY3" fmla="*/ 469830 h 469830"/>
                <a:gd name="connsiteX0" fmla="*/ 0 w 2587308"/>
                <a:gd name="connsiteY0" fmla="*/ 2745007 h 2745007"/>
                <a:gd name="connsiteX1" fmla="*/ 1786900 w 2587308"/>
                <a:gd name="connsiteY1" fmla="*/ 0 h 2745007"/>
                <a:gd name="connsiteX2" fmla="*/ 2587308 w 2587308"/>
                <a:gd name="connsiteY2" fmla="*/ 469830 h 2745007"/>
                <a:gd name="connsiteX3" fmla="*/ 0 w 2587308"/>
                <a:gd name="connsiteY3" fmla="*/ 2745007 h 2745007"/>
                <a:gd name="connsiteX0" fmla="*/ 0 w 2598533"/>
                <a:gd name="connsiteY0" fmla="*/ 2763107 h 2763107"/>
                <a:gd name="connsiteX1" fmla="*/ 1798125 w 2598533"/>
                <a:gd name="connsiteY1" fmla="*/ 0 h 2763107"/>
                <a:gd name="connsiteX2" fmla="*/ 2598533 w 2598533"/>
                <a:gd name="connsiteY2" fmla="*/ 469830 h 2763107"/>
                <a:gd name="connsiteX3" fmla="*/ 0 w 2598533"/>
                <a:gd name="connsiteY3" fmla="*/ 2763107 h 276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8533" h="2763107">
                  <a:moveTo>
                    <a:pt x="0" y="2763107"/>
                  </a:moveTo>
                  <a:lnTo>
                    <a:pt x="1798125" y="0"/>
                  </a:lnTo>
                  <a:lnTo>
                    <a:pt x="2598533" y="469830"/>
                  </a:lnTo>
                  <a:lnTo>
                    <a:pt x="0" y="276310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srgbClr val="00B0F0"/>
                </a:solidFill>
              </a:endParaRPr>
            </a:p>
          </p:txBody>
        </p:sp>
        <p:sp>
          <p:nvSpPr>
            <p:cNvPr id="40" name="Right Triangle 9"/>
            <p:cNvSpPr/>
            <p:nvPr/>
          </p:nvSpPr>
          <p:spPr>
            <a:xfrm rot="600095">
              <a:off x="8042403" y="4257230"/>
              <a:ext cx="299550" cy="40159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srgbClr val="FF3399"/>
                </a:solidFill>
              </a:endParaRPr>
            </a:p>
          </p:txBody>
        </p:sp>
        <p:sp>
          <p:nvSpPr>
            <p:cNvPr id="41" name="Right Triangle 9"/>
            <p:cNvSpPr/>
            <p:nvPr/>
          </p:nvSpPr>
          <p:spPr>
            <a:xfrm rot="16736933">
              <a:off x="10629827" y="1529471"/>
              <a:ext cx="418683" cy="13816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  <a:gd name="connsiteX0" fmla="*/ 0 w 6241002"/>
                <a:gd name="connsiteY0" fmla="*/ 4942577 h 7197122"/>
                <a:gd name="connsiteX1" fmla="*/ 6241005 w 6241002"/>
                <a:gd name="connsiteY1" fmla="*/ 2 h 7197122"/>
                <a:gd name="connsiteX2" fmla="*/ 4500934 w 6241002"/>
                <a:gd name="connsiteY2" fmla="*/ 7197121 h 7197122"/>
                <a:gd name="connsiteX3" fmla="*/ 0 w 6241002"/>
                <a:gd name="connsiteY3" fmla="*/ 4942577 h 7197122"/>
                <a:gd name="connsiteX0" fmla="*/ 0 w 6241002"/>
                <a:gd name="connsiteY0" fmla="*/ 4942577 h 7197122"/>
                <a:gd name="connsiteX1" fmla="*/ 2819951 w 6241002"/>
                <a:gd name="connsiteY1" fmla="*/ 2743592 h 7197122"/>
                <a:gd name="connsiteX2" fmla="*/ 6241005 w 6241002"/>
                <a:gd name="connsiteY2" fmla="*/ 2 h 7197122"/>
                <a:gd name="connsiteX3" fmla="*/ 4500934 w 6241002"/>
                <a:gd name="connsiteY3" fmla="*/ 7197121 h 7197122"/>
                <a:gd name="connsiteX4" fmla="*/ 0 w 6241002"/>
                <a:gd name="connsiteY4" fmla="*/ 4942577 h 7197122"/>
                <a:gd name="connsiteX0" fmla="*/ 0 w 6241002"/>
                <a:gd name="connsiteY0" fmla="*/ 5778721 h 8033266"/>
                <a:gd name="connsiteX1" fmla="*/ 431963 w 6241002"/>
                <a:gd name="connsiteY1" fmla="*/ 1 h 8033266"/>
                <a:gd name="connsiteX2" fmla="*/ 6241005 w 6241002"/>
                <a:gd name="connsiteY2" fmla="*/ 836146 h 8033266"/>
                <a:gd name="connsiteX3" fmla="*/ 4500934 w 6241002"/>
                <a:gd name="connsiteY3" fmla="*/ 8033265 h 8033266"/>
                <a:gd name="connsiteX4" fmla="*/ 0 w 6241002"/>
                <a:gd name="connsiteY4" fmla="*/ 5778721 h 8033266"/>
                <a:gd name="connsiteX0" fmla="*/ 1445726 w 5809037"/>
                <a:gd name="connsiteY0" fmla="*/ 7963719 h 8033266"/>
                <a:gd name="connsiteX1" fmla="*/ -2 w 5809037"/>
                <a:gd name="connsiteY1" fmla="*/ 1 h 8033266"/>
                <a:gd name="connsiteX2" fmla="*/ 5809040 w 5809037"/>
                <a:gd name="connsiteY2" fmla="*/ 836146 h 8033266"/>
                <a:gd name="connsiteX3" fmla="*/ 4068969 w 5809037"/>
                <a:gd name="connsiteY3" fmla="*/ 8033265 h 8033266"/>
                <a:gd name="connsiteX4" fmla="*/ 1445726 w 5809037"/>
                <a:gd name="connsiteY4" fmla="*/ 7963719 h 8033266"/>
                <a:gd name="connsiteX0" fmla="*/ 2105842 w 5809037"/>
                <a:gd name="connsiteY0" fmla="*/ 10752502 h 10752508"/>
                <a:gd name="connsiteX1" fmla="*/ -2 w 5809037"/>
                <a:gd name="connsiteY1" fmla="*/ 1 h 10752508"/>
                <a:gd name="connsiteX2" fmla="*/ 5809040 w 5809037"/>
                <a:gd name="connsiteY2" fmla="*/ 836146 h 10752508"/>
                <a:gd name="connsiteX3" fmla="*/ 4068969 w 5809037"/>
                <a:gd name="connsiteY3" fmla="*/ 8033265 h 10752508"/>
                <a:gd name="connsiteX4" fmla="*/ 2105842 w 5809037"/>
                <a:gd name="connsiteY4" fmla="*/ 10752502 h 10752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9037" h="10752508">
                  <a:moveTo>
                    <a:pt x="2105842" y="10752502"/>
                  </a:moveTo>
                  <a:lnTo>
                    <a:pt x="-2" y="1"/>
                  </a:lnTo>
                  <a:lnTo>
                    <a:pt x="5809040" y="836146"/>
                  </a:lnTo>
                  <a:cubicBezTo>
                    <a:pt x="5797818" y="837209"/>
                    <a:pt x="4080191" y="8032202"/>
                    <a:pt x="4068969" y="8033265"/>
                  </a:cubicBezTo>
                  <a:lnTo>
                    <a:pt x="2105842" y="1075250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42" name="Right Triangle 9"/>
            <p:cNvSpPr/>
            <p:nvPr/>
          </p:nvSpPr>
          <p:spPr>
            <a:xfrm rot="4813542">
              <a:off x="9573876" y="5101073"/>
              <a:ext cx="1987778" cy="1855769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1547560"/>
                <a:gd name="connsiteY0" fmla="*/ 639934 h 2361841"/>
                <a:gd name="connsiteX1" fmla="*/ 1547560 w 1547560"/>
                <a:gd name="connsiteY1" fmla="*/ 0 h 2361841"/>
                <a:gd name="connsiteX2" fmla="*/ 1422180 w 1547560"/>
                <a:gd name="connsiteY2" fmla="*/ 2361841 h 2361841"/>
                <a:gd name="connsiteX3" fmla="*/ 0 w 1547560"/>
                <a:gd name="connsiteY3" fmla="*/ 639934 h 2361841"/>
                <a:gd name="connsiteX0" fmla="*/ 0 w 1914544"/>
                <a:gd name="connsiteY0" fmla="*/ 435383 h 2157290"/>
                <a:gd name="connsiteX1" fmla="*/ 1914544 w 1914544"/>
                <a:gd name="connsiteY1" fmla="*/ 0 h 2157290"/>
                <a:gd name="connsiteX2" fmla="*/ 1422180 w 1914544"/>
                <a:gd name="connsiteY2" fmla="*/ 2157290 h 2157290"/>
                <a:gd name="connsiteX3" fmla="*/ 0 w 1914544"/>
                <a:gd name="connsiteY3" fmla="*/ 435383 h 2157290"/>
                <a:gd name="connsiteX0" fmla="*/ 0 w 1990738"/>
                <a:gd name="connsiteY0" fmla="*/ 349797 h 2157290"/>
                <a:gd name="connsiteX1" fmla="*/ 1990738 w 1990738"/>
                <a:gd name="connsiteY1" fmla="*/ 0 h 2157290"/>
                <a:gd name="connsiteX2" fmla="*/ 1498374 w 1990738"/>
                <a:gd name="connsiteY2" fmla="*/ 2157290 h 2157290"/>
                <a:gd name="connsiteX3" fmla="*/ 0 w 1990738"/>
                <a:gd name="connsiteY3" fmla="*/ 349797 h 2157290"/>
                <a:gd name="connsiteX0" fmla="*/ 0 w 1990738"/>
                <a:gd name="connsiteY0" fmla="*/ 349797 h 1329930"/>
                <a:gd name="connsiteX1" fmla="*/ 1990738 w 1990738"/>
                <a:gd name="connsiteY1" fmla="*/ 0 h 1329930"/>
                <a:gd name="connsiteX2" fmla="*/ 1136128 w 1990738"/>
                <a:gd name="connsiteY2" fmla="*/ 1329930 h 1329930"/>
                <a:gd name="connsiteX3" fmla="*/ 0 w 1990738"/>
                <a:gd name="connsiteY3" fmla="*/ 349797 h 132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90738" h="1329930">
                  <a:moveTo>
                    <a:pt x="0" y="349797"/>
                  </a:moveTo>
                  <a:lnTo>
                    <a:pt x="1990738" y="0"/>
                  </a:lnTo>
                  <a:cubicBezTo>
                    <a:pt x="1979516" y="1063"/>
                    <a:pt x="1147350" y="1328867"/>
                    <a:pt x="1136128" y="1329930"/>
                  </a:cubicBezTo>
                  <a:lnTo>
                    <a:pt x="0" y="34979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 dirty="0">
                <a:solidFill>
                  <a:prstClr val="white"/>
                </a:solidFill>
              </a:endParaRPr>
            </a:p>
          </p:txBody>
        </p:sp>
        <p:sp>
          <p:nvSpPr>
            <p:cNvPr id="43" name="Right Triangle 9"/>
            <p:cNvSpPr/>
            <p:nvPr/>
          </p:nvSpPr>
          <p:spPr>
            <a:xfrm rot="16826751">
              <a:off x="9900650" y="6124604"/>
              <a:ext cx="565815" cy="534391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1943642"/>
                <a:gd name="connsiteY0" fmla="*/ 639934 h 3456308"/>
                <a:gd name="connsiteX1" fmla="*/ 1547560 w 1943642"/>
                <a:gd name="connsiteY1" fmla="*/ 0 h 3456308"/>
                <a:gd name="connsiteX2" fmla="*/ 1943421 w 1943642"/>
                <a:gd name="connsiteY2" fmla="*/ 3456308 h 3456308"/>
                <a:gd name="connsiteX3" fmla="*/ 0 w 1943642"/>
                <a:gd name="connsiteY3" fmla="*/ 639934 h 3456308"/>
                <a:gd name="connsiteX0" fmla="*/ 0 w 2076248"/>
                <a:gd name="connsiteY0" fmla="*/ 1029907 h 3846281"/>
                <a:gd name="connsiteX1" fmla="*/ 2076248 w 2076248"/>
                <a:gd name="connsiteY1" fmla="*/ 0 h 3846281"/>
                <a:gd name="connsiteX2" fmla="*/ 1943421 w 2076248"/>
                <a:gd name="connsiteY2" fmla="*/ 3846281 h 3846281"/>
                <a:gd name="connsiteX3" fmla="*/ 0 w 2076248"/>
                <a:gd name="connsiteY3" fmla="*/ 1029907 h 3846281"/>
                <a:gd name="connsiteX0" fmla="*/ 0 w 3740213"/>
                <a:gd name="connsiteY0" fmla="*/ 1029907 h 3726794"/>
                <a:gd name="connsiteX1" fmla="*/ 2076248 w 3740213"/>
                <a:gd name="connsiteY1" fmla="*/ 0 h 3726794"/>
                <a:gd name="connsiteX2" fmla="*/ 3740157 w 3740213"/>
                <a:gd name="connsiteY2" fmla="*/ 3726795 h 3726794"/>
                <a:gd name="connsiteX3" fmla="*/ 0 w 3740213"/>
                <a:gd name="connsiteY3" fmla="*/ 1029907 h 3726794"/>
                <a:gd name="connsiteX0" fmla="*/ -1 w 2915950"/>
                <a:gd name="connsiteY0" fmla="*/ 2368921 h 3726796"/>
                <a:gd name="connsiteX1" fmla="*/ 1251985 w 2915950"/>
                <a:gd name="connsiteY1" fmla="*/ 0 h 3726796"/>
                <a:gd name="connsiteX2" fmla="*/ 2915894 w 2915950"/>
                <a:gd name="connsiteY2" fmla="*/ 3726795 h 3726796"/>
                <a:gd name="connsiteX3" fmla="*/ -1 w 2915950"/>
                <a:gd name="connsiteY3" fmla="*/ 2368921 h 3726796"/>
                <a:gd name="connsiteX0" fmla="*/ -1 w 2915940"/>
                <a:gd name="connsiteY0" fmla="*/ 1471352 h 2829225"/>
                <a:gd name="connsiteX1" fmla="*/ 931826 w 2915940"/>
                <a:gd name="connsiteY1" fmla="*/ -1 h 2829225"/>
                <a:gd name="connsiteX2" fmla="*/ 2915894 w 2915940"/>
                <a:gd name="connsiteY2" fmla="*/ 2829226 h 2829225"/>
                <a:gd name="connsiteX3" fmla="*/ -1 w 2915940"/>
                <a:gd name="connsiteY3" fmla="*/ 1471352 h 2829225"/>
                <a:gd name="connsiteX0" fmla="*/ -1 w 3098034"/>
                <a:gd name="connsiteY0" fmla="*/ 1427523 h 2829229"/>
                <a:gd name="connsiteX1" fmla="*/ 1113920 w 3098034"/>
                <a:gd name="connsiteY1" fmla="*/ 1 h 2829229"/>
                <a:gd name="connsiteX2" fmla="*/ 3097988 w 3098034"/>
                <a:gd name="connsiteY2" fmla="*/ 2829228 h 2829229"/>
                <a:gd name="connsiteX3" fmla="*/ -1 w 3098034"/>
                <a:gd name="connsiteY3" fmla="*/ 1427523 h 2829229"/>
                <a:gd name="connsiteX0" fmla="*/ -1 w 3306595"/>
                <a:gd name="connsiteY0" fmla="*/ 1427521 h 3018388"/>
                <a:gd name="connsiteX1" fmla="*/ 1113920 w 3306595"/>
                <a:gd name="connsiteY1" fmla="*/ -1 h 3018388"/>
                <a:gd name="connsiteX2" fmla="*/ 3306553 w 3306595"/>
                <a:gd name="connsiteY2" fmla="*/ 3018387 h 3018388"/>
                <a:gd name="connsiteX3" fmla="*/ -1 w 3306595"/>
                <a:gd name="connsiteY3" fmla="*/ 1427521 h 3018388"/>
                <a:gd name="connsiteX0" fmla="*/ -1 w 3306595"/>
                <a:gd name="connsiteY0" fmla="*/ 1432874 h 3023739"/>
                <a:gd name="connsiteX1" fmla="*/ 1035563 w 3306595"/>
                <a:gd name="connsiteY1" fmla="*/ 0 h 3023739"/>
                <a:gd name="connsiteX2" fmla="*/ 3306553 w 3306595"/>
                <a:gd name="connsiteY2" fmla="*/ 3023740 h 3023739"/>
                <a:gd name="connsiteX3" fmla="*/ -1 w 3306595"/>
                <a:gd name="connsiteY3" fmla="*/ 1432874 h 3023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06595" h="3023739">
                  <a:moveTo>
                    <a:pt x="-1" y="1432874"/>
                  </a:moveTo>
                  <a:lnTo>
                    <a:pt x="1035563" y="0"/>
                  </a:lnTo>
                  <a:cubicBezTo>
                    <a:pt x="1024341" y="1063"/>
                    <a:pt x="3317775" y="3022677"/>
                    <a:pt x="3306553" y="3023740"/>
                  </a:cubicBezTo>
                  <a:lnTo>
                    <a:pt x="-1" y="143287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srgbClr val="FF3399"/>
                </a:solidFill>
              </a:endParaRPr>
            </a:p>
          </p:txBody>
        </p:sp>
        <p:sp>
          <p:nvSpPr>
            <p:cNvPr id="44" name="Right Triangle 9"/>
            <p:cNvSpPr/>
            <p:nvPr/>
          </p:nvSpPr>
          <p:spPr>
            <a:xfrm rot="5873890">
              <a:off x="8946389" y="2425149"/>
              <a:ext cx="776285" cy="1040733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45" name="Right Triangle 9"/>
            <p:cNvSpPr/>
            <p:nvPr/>
          </p:nvSpPr>
          <p:spPr>
            <a:xfrm rot="9912503">
              <a:off x="11415821" y="2214614"/>
              <a:ext cx="299550" cy="40159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46" name="Right Triangle 9"/>
            <p:cNvSpPr/>
            <p:nvPr/>
          </p:nvSpPr>
          <p:spPr>
            <a:xfrm rot="7029743">
              <a:off x="9911130" y="603179"/>
              <a:ext cx="1147226" cy="525712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6920185"/>
                <a:gd name="connsiteY0" fmla="*/ 946243 h 1790959"/>
                <a:gd name="connsiteX1" fmla="*/ 6920184 w 6920185"/>
                <a:gd name="connsiteY1" fmla="*/ 1 h 1790959"/>
                <a:gd name="connsiteX2" fmla="*/ 655705 w 6920185"/>
                <a:gd name="connsiteY2" fmla="*/ 1790959 h 1790959"/>
                <a:gd name="connsiteX3" fmla="*/ 0 w 6920185"/>
                <a:gd name="connsiteY3" fmla="*/ 946243 h 179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0185" h="1790959">
                  <a:moveTo>
                    <a:pt x="0" y="946243"/>
                  </a:moveTo>
                  <a:cubicBezTo>
                    <a:pt x="515853" y="732932"/>
                    <a:pt x="6404331" y="213312"/>
                    <a:pt x="6920184" y="1"/>
                  </a:cubicBezTo>
                  <a:cubicBezTo>
                    <a:pt x="6908962" y="1064"/>
                    <a:pt x="666927" y="1789896"/>
                    <a:pt x="655705" y="1790959"/>
                  </a:cubicBezTo>
                  <a:lnTo>
                    <a:pt x="0" y="94624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47" name="Right Triangle 9"/>
            <p:cNvSpPr/>
            <p:nvPr/>
          </p:nvSpPr>
          <p:spPr>
            <a:xfrm rot="15514280">
              <a:off x="7317722" y="5047430"/>
              <a:ext cx="1517313" cy="2035412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48" name="Right Triangle 9"/>
            <p:cNvSpPr/>
            <p:nvPr/>
          </p:nvSpPr>
          <p:spPr>
            <a:xfrm rot="18787309">
              <a:off x="5933073" y="5813470"/>
              <a:ext cx="1431481" cy="785119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2770689"/>
                <a:gd name="connsiteY0" fmla="*/ 639934 h 1470262"/>
                <a:gd name="connsiteX1" fmla="*/ 1547560 w 2770689"/>
                <a:gd name="connsiteY1" fmla="*/ 0 h 1470262"/>
                <a:gd name="connsiteX2" fmla="*/ 2770614 w 2770689"/>
                <a:gd name="connsiteY2" fmla="*/ 1470262 h 1470262"/>
                <a:gd name="connsiteX3" fmla="*/ 0 w 2770689"/>
                <a:gd name="connsiteY3" fmla="*/ 639934 h 1470262"/>
                <a:gd name="connsiteX0" fmla="*/ 0 w 2739323"/>
                <a:gd name="connsiteY0" fmla="*/ 639934 h 1469233"/>
                <a:gd name="connsiteX1" fmla="*/ 1547560 w 2739323"/>
                <a:gd name="connsiteY1" fmla="*/ 0 h 1469233"/>
                <a:gd name="connsiteX2" fmla="*/ 2739246 w 2739323"/>
                <a:gd name="connsiteY2" fmla="*/ 1469233 h 1469233"/>
                <a:gd name="connsiteX3" fmla="*/ 0 w 2739323"/>
                <a:gd name="connsiteY3" fmla="*/ 639934 h 1469233"/>
                <a:gd name="connsiteX0" fmla="*/ 0 w 1854568"/>
                <a:gd name="connsiteY0" fmla="*/ 632311 h 1469233"/>
                <a:gd name="connsiteX1" fmla="*/ 662805 w 1854568"/>
                <a:gd name="connsiteY1" fmla="*/ 0 h 1469233"/>
                <a:gd name="connsiteX2" fmla="*/ 1854491 w 1854568"/>
                <a:gd name="connsiteY2" fmla="*/ 1469233 h 1469233"/>
                <a:gd name="connsiteX3" fmla="*/ 0 w 1854568"/>
                <a:gd name="connsiteY3" fmla="*/ 632311 h 1469233"/>
                <a:gd name="connsiteX0" fmla="*/ 0 w 2115288"/>
                <a:gd name="connsiteY0" fmla="*/ 602826 h 1469233"/>
                <a:gd name="connsiteX1" fmla="*/ 923525 w 2115288"/>
                <a:gd name="connsiteY1" fmla="*/ 0 h 1469233"/>
                <a:gd name="connsiteX2" fmla="*/ 2115211 w 2115288"/>
                <a:gd name="connsiteY2" fmla="*/ 1469233 h 1469233"/>
                <a:gd name="connsiteX3" fmla="*/ 0 w 2115288"/>
                <a:gd name="connsiteY3" fmla="*/ 602826 h 1469233"/>
                <a:gd name="connsiteX0" fmla="*/ 0 w 2115270"/>
                <a:gd name="connsiteY0" fmla="*/ 431671 h 1298078"/>
                <a:gd name="connsiteX1" fmla="*/ 556784 w 2115270"/>
                <a:gd name="connsiteY1" fmla="*/ 0 h 1298078"/>
                <a:gd name="connsiteX2" fmla="*/ 2115211 w 2115270"/>
                <a:gd name="connsiteY2" fmla="*/ 1298078 h 1298078"/>
                <a:gd name="connsiteX3" fmla="*/ 0 w 2115270"/>
                <a:gd name="connsiteY3" fmla="*/ 431671 h 1298078"/>
                <a:gd name="connsiteX0" fmla="*/ 0 w 2130439"/>
                <a:gd name="connsiteY0" fmla="*/ 431671 h 1314277"/>
                <a:gd name="connsiteX1" fmla="*/ 556784 w 2130439"/>
                <a:gd name="connsiteY1" fmla="*/ 0 h 1314277"/>
                <a:gd name="connsiteX2" fmla="*/ 2130381 w 2130439"/>
                <a:gd name="connsiteY2" fmla="*/ 1314277 h 1314277"/>
                <a:gd name="connsiteX3" fmla="*/ 0 w 2130439"/>
                <a:gd name="connsiteY3" fmla="*/ 431671 h 1314277"/>
                <a:gd name="connsiteX0" fmla="*/ 0 w 2130437"/>
                <a:gd name="connsiteY0" fmla="*/ 365592 h 1248198"/>
                <a:gd name="connsiteX1" fmla="*/ 497046 w 2130437"/>
                <a:gd name="connsiteY1" fmla="*/ 0 h 1248198"/>
                <a:gd name="connsiteX2" fmla="*/ 2130381 w 2130437"/>
                <a:gd name="connsiteY2" fmla="*/ 1248198 h 1248198"/>
                <a:gd name="connsiteX3" fmla="*/ 0 w 2130437"/>
                <a:gd name="connsiteY3" fmla="*/ 365592 h 1248198"/>
                <a:gd name="connsiteX0" fmla="*/ 0 w 2259597"/>
                <a:gd name="connsiteY0" fmla="*/ 314252 h 1248198"/>
                <a:gd name="connsiteX1" fmla="*/ 626206 w 2259597"/>
                <a:gd name="connsiteY1" fmla="*/ 0 h 1248198"/>
                <a:gd name="connsiteX2" fmla="*/ 2259541 w 2259597"/>
                <a:gd name="connsiteY2" fmla="*/ 1248198 h 1248198"/>
                <a:gd name="connsiteX3" fmla="*/ 0 w 2259597"/>
                <a:gd name="connsiteY3" fmla="*/ 314252 h 1248198"/>
                <a:gd name="connsiteX0" fmla="*/ 0 w 2275796"/>
                <a:gd name="connsiteY0" fmla="*/ 329421 h 1248198"/>
                <a:gd name="connsiteX1" fmla="*/ 642405 w 2275796"/>
                <a:gd name="connsiteY1" fmla="*/ 0 h 1248198"/>
                <a:gd name="connsiteX2" fmla="*/ 2275740 w 2275796"/>
                <a:gd name="connsiteY2" fmla="*/ 1248198 h 1248198"/>
                <a:gd name="connsiteX3" fmla="*/ 0 w 2275796"/>
                <a:gd name="connsiteY3" fmla="*/ 329421 h 124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5796" h="1248198">
                  <a:moveTo>
                    <a:pt x="0" y="329421"/>
                  </a:moveTo>
                  <a:lnTo>
                    <a:pt x="642405" y="0"/>
                  </a:lnTo>
                  <a:cubicBezTo>
                    <a:pt x="631183" y="1063"/>
                    <a:pt x="2286962" y="1247135"/>
                    <a:pt x="2275740" y="1248198"/>
                  </a:cubicBezTo>
                  <a:lnTo>
                    <a:pt x="0" y="32942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49" name="Right Triangle 9"/>
            <p:cNvSpPr/>
            <p:nvPr/>
          </p:nvSpPr>
          <p:spPr>
            <a:xfrm rot="1388307">
              <a:off x="9081311" y="2089534"/>
              <a:ext cx="1113897" cy="61093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2770689"/>
                <a:gd name="connsiteY0" fmla="*/ 639934 h 1470262"/>
                <a:gd name="connsiteX1" fmla="*/ 1547560 w 2770689"/>
                <a:gd name="connsiteY1" fmla="*/ 0 h 1470262"/>
                <a:gd name="connsiteX2" fmla="*/ 2770614 w 2770689"/>
                <a:gd name="connsiteY2" fmla="*/ 1470262 h 1470262"/>
                <a:gd name="connsiteX3" fmla="*/ 0 w 2770689"/>
                <a:gd name="connsiteY3" fmla="*/ 639934 h 1470262"/>
                <a:gd name="connsiteX0" fmla="*/ 0 w 2739323"/>
                <a:gd name="connsiteY0" fmla="*/ 639934 h 1469233"/>
                <a:gd name="connsiteX1" fmla="*/ 1547560 w 2739323"/>
                <a:gd name="connsiteY1" fmla="*/ 0 h 1469233"/>
                <a:gd name="connsiteX2" fmla="*/ 2739246 w 2739323"/>
                <a:gd name="connsiteY2" fmla="*/ 1469233 h 1469233"/>
                <a:gd name="connsiteX3" fmla="*/ 0 w 2739323"/>
                <a:gd name="connsiteY3" fmla="*/ 639934 h 1469233"/>
                <a:gd name="connsiteX0" fmla="*/ 0 w 1854568"/>
                <a:gd name="connsiteY0" fmla="*/ 632311 h 1469233"/>
                <a:gd name="connsiteX1" fmla="*/ 662805 w 1854568"/>
                <a:gd name="connsiteY1" fmla="*/ 0 h 1469233"/>
                <a:gd name="connsiteX2" fmla="*/ 1854491 w 1854568"/>
                <a:gd name="connsiteY2" fmla="*/ 1469233 h 1469233"/>
                <a:gd name="connsiteX3" fmla="*/ 0 w 1854568"/>
                <a:gd name="connsiteY3" fmla="*/ 632311 h 1469233"/>
                <a:gd name="connsiteX0" fmla="*/ 0 w 2115288"/>
                <a:gd name="connsiteY0" fmla="*/ 602826 h 1469233"/>
                <a:gd name="connsiteX1" fmla="*/ 923525 w 2115288"/>
                <a:gd name="connsiteY1" fmla="*/ 0 h 1469233"/>
                <a:gd name="connsiteX2" fmla="*/ 2115211 w 2115288"/>
                <a:gd name="connsiteY2" fmla="*/ 1469233 h 1469233"/>
                <a:gd name="connsiteX3" fmla="*/ 0 w 2115288"/>
                <a:gd name="connsiteY3" fmla="*/ 602826 h 1469233"/>
                <a:gd name="connsiteX0" fmla="*/ 0 w 2115270"/>
                <a:gd name="connsiteY0" fmla="*/ 431671 h 1298078"/>
                <a:gd name="connsiteX1" fmla="*/ 556784 w 2115270"/>
                <a:gd name="connsiteY1" fmla="*/ 0 h 1298078"/>
                <a:gd name="connsiteX2" fmla="*/ 2115211 w 2115270"/>
                <a:gd name="connsiteY2" fmla="*/ 1298078 h 1298078"/>
                <a:gd name="connsiteX3" fmla="*/ 0 w 2115270"/>
                <a:gd name="connsiteY3" fmla="*/ 431671 h 1298078"/>
                <a:gd name="connsiteX0" fmla="*/ 0 w 2130439"/>
                <a:gd name="connsiteY0" fmla="*/ 431671 h 1314277"/>
                <a:gd name="connsiteX1" fmla="*/ 556784 w 2130439"/>
                <a:gd name="connsiteY1" fmla="*/ 0 h 1314277"/>
                <a:gd name="connsiteX2" fmla="*/ 2130381 w 2130439"/>
                <a:gd name="connsiteY2" fmla="*/ 1314277 h 1314277"/>
                <a:gd name="connsiteX3" fmla="*/ 0 w 2130439"/>
                <a:gd name="connsiteY3" fmla="*/ 431671 h 1314277"/>
                <a:gd name="connsiteX0" fmla="*/ 0 w 2130437"/>
                <a:gd name="connsiteY0" fmla="*/ 365592 h 1248198"/>
                <a:gd name="connsiteX1" fmla="*/ 497046 w 2130437"/>
                <a:gd name="connsiteY1" fmla="*/ 0 h 1248198"/>
                <a:gd name="connsiteX2" fmla="*/ 2130381 w 2130437"/>
                <a:gd name="connsiteY2" fmla="*/ 1248198 h 1248198"/>
                <a:gd name="connsiteX3" fmla="*/ 0 w 2130437"/>
                <a:gd name="connsiteY3" fmla="*/ 365592 h 1248198"/>
                <a:gd name="connsiteX0" fmla="*/ 0 w 2259597"/>
                <a:gd name="connsiteY0" fmla="*/ 314252 h 1248198"/>
                <a:gd name="connsiteX1" fmla="*/ 626206 w 2259597"/>
                <a:gd name="connsiteY1" fmla="*/ 0 h 1248198"/>
                <a:gd name="connsiteX2" fmla="*/ 2259541 w 2259597"/>
                <a:gd name="connsiteY2" fmla="*/ 1248198 h 1248198"/>
                <a:gd name="connsiteX3" fmla="*/ 0 w 2259597"/>
                <a:gd name="connsiteY3" fmla="*/ 314252 h 1248198"/>
                <a:gd name="connsiteX0" fmla="*/ 0 w 2275796"/>
                <a:gd name="connsiteY0" fmla="*/ 329421 h 1248198"/>
                <a:gd name="connsiteX1" fmla="*/ 642405 w 2275796"/>
                <a:gd name="connsiteY1" fmla="*/ 0 h 1248198"/>
                <a:gd name="connsiteX2" fmla="*/ 2275740 w 2275796"/>
                <a:gd name="connsiteY2" fmla="*/ 1248198 h 1248198"/>
                <a:gd name="connsiteX3" fmla="*/ 0 w 2275796"/>
                <a:gd name="connsiteY3" fmla="*/ 329421 h 124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5796" h="1248198">
                  <a:moveTo>
                    <a:pt x="0" y="329421"/>
                  </a:moveTo>
                  <a:lnTo>
                    <a:pt x="642405" y="0"/>
                  </a:lnTo>
                  <a:cubicBezTo>
                    <a:pt x="631183" y="1063"/>
                    <a:pt x="2286962" y="1247135"/>
                    <a:pt x="2275740" y="1248198"/>
                  </a:cubicBezTo>
                  <a:lnTo>
                    <a:pt x="0" y="32942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50" name="Right Triangle 9"/>
            <p:cNvSpPr/>
            <p:nvPr/>
          </p:nvSpPr>
          <p:spPr>
            <a:xfrm rot="13491637">
              <a:off x="8245479" y="4944620"/>
              <a:ext cx="1113897" cy="61093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2770689"/>
                <a:gd name="connsiteY0" fmla="*/ 639934 h 1470262"/>
                <a:gd name="connsiteX1" fmla="*/ 1547560 w 2770689"/>
                <a:gd name="connsiteY1" fmla="*/ 0 h 1470262"/>
                <a:gd name="connsiteX2" fmla="*/ 2770614 w 2770689"/>
                <a:gd name="connsiteY2" fmla="*/ 1470262 h 1470262"/>
                <a:gd name="connsiteX3" fmla="*/ 0 w 2770689"/>
                <a:gd name="connsiteY3" fmla="*/ 639934 h 1470262"/>
                <a:gd name="connsiteX0" fmla="*/ 0 w 2739323"/>
                <a:gd name="connsiteY0" fmla="*/ 639934 h 1469233"/>
                <a:gd name="connsiteX1" fmla="*/ 1547560 w 2739323"/>
                <a:gd name="connsiteY1" fmla="*/ 0 h 1469233"/>
                <a:gd name="connsiteX2" fmla="*/ 2739246 w 2739323"/>
                <a:gd name="connsiteY2" fmla="*/ 1469233 h 1469233"/>
                <a:gd name="connsiteX3" fmla="*/ 0 w 2739323"/>
                <a:gd name="connsiteY3" fmla="*/ 639934 h 1469233"/>
                <a:gd name="connsiteX0" fmla="*/ 0 w 1854568"/>
                <a:gd name="connsiteY0" fmla="*/ 632311 h 1469233"/>
                <a:gd name="connsiteX1" fmla="*/ 662805 w 1854568"/>
                <a:gd name="connsiteY1" fmla="*/ 0 h 1469233"/>
                <a:gd name="connsiteX2" fmla="*/ 1854491 w 1854568"/>
                <a:gd name="connsiteY2" fmla="*/ 1469233 h 1469233"/>
                <a:gd name="connsiteX3" fmla="*/ 0 w 1854568"/>
                <a:gd name="connsiteY3" fmla="*/ 632311 h 1469233"/>
                <a:gd name="connsiteX0" fmla="*/ 0 w 2115288"/>
                <a:gd name="connsiteY0" fmla="*/ 602826 h 1469233"/>
                <a:gd name="connsiteX1" fmla="*/ 923525 w 2115288"/>
                <a:gd name="connsiteY1" fmla="*/ 0 h 1469233"/>
                <a:gd name="connsiteX2" fmla="*/ 2115211 w 2115288"/>
                <a:gd name="connsiteY2" fmla="*/ 1469233 h 1469233"/>
                <a:gd name="connsiteX3" fmla="*/ 0 w 2115288"/>
                <a:gd name="connsiteY3" fmla="*/ 602826 h 1469233"/>
                <a:gd name="connsiteX0" fmla="*/ 0 w 2115270"/>
                <a:gd name="connsiteY0" fmla="*/ 431671 h 1298078"/>
                <a:gd name="connsiteX1" fmla="*/ 556784 w 2115270"/>
                <a:gd name="connsiteY1" fmla="*/ 0 h 1298078"/>
                <a:gd name="connsiteX2" fmla="*/ 2115211 w 2115270"/>
                <a:gd name="connsiteY2" fmla="*/ 1298078 h 1298078"/>
                <a:gd name="connsiteX3" fmla="*/ 0 w 2115270"/>
                <a:gd name="connsiteY3" fmla="*/ 431671 h 1298078"/>
                <a:gd name="connsiteX0" fmla="*/ 0 w 2130439"/>
                <a:gd name="connsiteY0" fmla="*/ 431671 h 1314277"/>
                <a:gd name="connsiteX1" fmla="*/ 556784 w 2130439"/>
                <a:gd name="connsiteY1" fmla="*/ 0 h 1314277"/>
                <a:gd name="connsiteX2" fmla="*/ 2130381 w 2130439"/>
                <a:gd name="connsiteY2" fmla="*/ 1314277 h 1314277"/>
                <a:gd name="connsiteX3" fmla="*/ 0 w 2130439"/>
                <a:gd name="connsiteY3" fmla="*/ 431671 h 1314277"/>
                <a:gd name="connsiteX0" fmla="*/ 0 w 2130437"/>
                <a:gd name="connsiteY0" fmla="*/ 365592 h 1248198"/>
                <a:gd name="connsiteX1" fmla="*/ 497046 w 2130437"/>
                <a:gd name="connsiteY1" fmla="*/ 0 h 1248198"/>
                <a:gd name="connsiteX2" fmla="*/ 2130381 w 2130437"/>
                <a:gd name="connsiteY2" fmla="*/ 1248198 h 1248198"/>
                <a:gd name="connsiteX3" fmla="*/ 0 w 2130437"/>
                <a:gd name="connsiteY3" fmla="*/ 365592 h 1248198"/>
                <a:gd name="connsiteX0" fmla="*/ 0 w 2259597"/>
                <a:gd name="connsiteY0" fmla="*/ 314252 h 1248198"/>
                <a:gd name="connsiteX1" fmla="*/ 626206 w 2259597"/>
                <a:gd name="connsiteY1" fmla="*/ 0 h 1248198"/>
                <a:gd name="connsiteX2" fmla="*/ 2259541 w 2259597"/>
                <a:gd name="connsiteY2" fmla="*/ 1248198 h 1248198"/>
                <a:gd name="connsiteX3" fmla="*/ 0 w 2259597"/>
                <a:gd name="connsiteY3" fmla="*/ 314252 h 1248198"/>
                <a:gd name="connsiteX0" fmla="*/ 0 w 2275796"/>
                <a:gd name="connsiteY0" fmla="*/ 329421 h 1248198"/>
                <a:gd name="connsiteX1" fmla="*/ 642405 w 2275796"/>
                <a:gd name="connsiteY1" fmla="*/ 0 h 1248198"/>
                <a:gd name="connsiteX2" fmla="*/ 2275740 w 2275796"/>
                <a:gd name="connsiteY2" fmla="*/ 1248198 h 1248198"/>
                <a:gd name="connsiteX3" fmla="*/ 0 w 2275796"/>
                <a:gd name="connsiteY3" fmla="*/ 329421 h 124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5796" h="1248198">
                  <a:moveTo>
                    <a:pt x="0" y="329421"/>
                  </a:moveTo>
                  <a:lnTo>
                    <a:pt x="642405" y="0"/>
                  </a:lnTo>
                  <a:cubicBezTo>
                    <a:pt x="631183" y="1063"/>
                    <a:pt x="2286962" y="1247135"/>
                    <a:pt x="2275740" y="1248198"/>
                  </a:cubicBezTo>
                  <a:lnTo>
                    <a:pt x="0" y="32942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51" name="Right Triangle 9"/>
            <p:cNvSpPr/>
            <p:nvPr/>
          </p:nvSpPr>
          <p:spPr>
            <a:xfrm rot="600095">
              <a:off x="9030017" y="1468435"/>
              <a:ext cx="219982" cy="294921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52" name="Right Triangle 9"/>
            <p:cNvSpPr/>
            <p:nvPr/>
          </p:nvSpPr>
          <p:spPr>
            <a:xfrm rot="4033879">
              <a:off x="7155898" y="3392975"/>
              <a:ext cx="299550" cy="40159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53" name="Right Triangle 9"/>
            <p:cNvSpPr/>
            <p:nvPr/>
          </p:nvSpPr>
          <p:spPr>
            <a:xfrm rot="327492">
              <a:off x="6491288" y="4806389"/>
              <a:ext cx="488336" cy="50615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  <a:gd name="connsiteX0" fmla="*/ 0 w 4500964"/>
                <a:gd name="connsiteY0" fmla="*/ 639934 h 2894479"/>
                <a:gd name="connsiteX1" fmla="*/ 797731 w 4500964"/>
                <a:gd name="connsiteY1" fmla="*/ 359438 h 2894479"/>
                <a:gd name="connsiteX2" fmla="*/ 1547560 w 4500964"/>
                <a:gd name="connsiteY2" fmla="*/ 0 h 2894479"/>
                <a:gd name="connsiteX3" fmla="*/ 4500934 w 4500964"/>
                <a:gd name="connsiteY3" fmla="*/ 2894478 h 2894479"/>
                <a:gd name="connsiteX4" fmla="*/ 0 w 4500964"/>
                <a:gd name="connsiteY4" fmla="*/ 639934 h 2894479"/>
                <a:gd name="connsiteX0" fmla="*/ 2153973 w 6654937"/>
                <a:gd name="connsiteY0" fmla="*/ 2742132 h 4996677"/>
                <a:gd name="connsiteX1" fmla="*/ 1 w 6654937"/>
                <a:gd name="connsiteY1" fmla="*/ 2 h 4996677"/>
                <a:gd name="connsiteX2" fmla="*/ 3701533 w 6654937"/>
                <a:gd name="connsiteY2" fmla="*/ 2102198 h 4996677"/>
                <a:gd name="connsiteX3" fmla="*/ 6654907 w 6654937"/>
                <a:gd name="connsiteY3" fmla="*/ 4996676 h 4996677"/>
                <a:gd name="connsiteX4" fmla="*/ 2153973 w 6654937"/>
                <a:gd name="connsiteY4" fmla="*/ 2742132 h 4996677"/>
                <a:gd name="connsiteX0" fmla="*/ 1137569 w 5638533"/>
                <a:gd name="connsiteY0" fmla="*/ 1521111 h 3775656"/>
                <a:gd name="connsiteX1" fmla="*/ 0 w 5638533"/>
                <a:gd name="connsiteY1" fmla="*/ -1 h 3775656"/>
                <a:gd name="connsiteX2" fmla="*/ 2685129 w 5638533"/>
                <a:gd name="connsiteY2" fmla="*/ 881177 h 3775656"/>
                <a:gd name="connsiteX3" fmla="*/ 5638503 w 5638533"/>
                <a:gd name="connsiteY3" fmla="*/ 3775655 h 3775656"/>
                <a:gd name="connsiteX4" fmla="*/ 1137569 w 5638533"/>
                <a:gd name="connsiteY4" fmla="*/ 1521111 h 3775656"/>
                <a:gd name="connsiteX0" fmla="*/ 1137569 w 5638500"/>
                <a:gd name="connsiteY0" fmla="*/ 1521111 h 3775656"/>
                <a:gd name="connsiteX1" fmla="*/ 0 w 5638500"/>
                <a:gd name="connsiteY1" fmla="*/ -1 h 3775656"/>
                <a:gd name="connsiteX2" fmla="*/ 5638503 w 5638500"/>
                <a:gd name="connsiteY2" fmla="*/ 3775655 h 3775656"/>
                <a:gd name="connsiteX3" fmla="*/ 1137569 w 5638500"/>
                <a:gd name="connsiteY3" fmla="*/ 1521111 h 3775656"/>
                <a:gd name="connsiteX0" fmla="*/ -2 w 6897702"/>
                <a:gd name="connsiteY0" fmla="*/ 5115973 h 5115971"/>
                <a:gd name="connsiteX1" fmla="*/ 1259202 w 6897702"/>
                <a:gd name="connsiteY1" fmla="*/ -1 h 5115971"/>
                <a:gd name="connsiteX2" fmla="*/ 6897705 w 6897702"/>
                <a:gd name="connsiteY2" fmla="*/ 3775655 h 5115971"/>
                <a:gd name="connsiteX3" fmla="*/ -2 w 6897702"/>
                <a:gd name="connsiteY3" fmla="*/ 5115973 h 511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97702" h="5115971">
                  <a:moveTo>
                    <a:pt x="-2" y="5115973"/>
                  </a:moveTo>
                  <a:lnTo>
                    <a:pt x="1259202" y="-1"/>
                  </a:lnTo>
                  <a:lnTo>
                    <a:pt x="6897705" y="3775655"/>
                  </a:lnTo>
                  <a:lnTo>
                    <a:pt x="-2" y="511597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54" name="Right Triangle 9"/>
            <p:cNvSpPr/>
            <p:nvPr/>
          </p:nvSpPr>
          <p:spPr>
            <a:xfrm rot="327492">
              <a:off x="11517504" y="1473651"/>
              <a:ext cx="488336" cy="50615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  <a:gd name="connsiteX0" fmla="*/ 0 w 4500964"/>
                <a:gd name="connsiteY0" fmla="*/ 639934 h 2894479"/>
                <a:gd name="connsiteX1" fmla="*/ 797731 w 4500964"/>
                <a:gd name="connsiteY1" fmla="*/ 359438 h 2894479"/>
                <a:gd name="connsiteX2" fmla="*/ 1547560 w 4500964"/>
                <a:gd name="connsiteY2" fmla="*/ 0 h 2894479"/>
                <a:gd name="connsiteX3" fmla="*/ 4500934 w 4500964"/>
                <a:gd name="connsiteY3" fmla="*/ 2894478 h 2894479"/>
                <a:gd name="connsiteX4" fmla="*/ 0 w 4500964"/>
                <a:gd name="connsiteY4" fmla="*/ 639934 h 2894479"/>
                <a:gd name="connsiteX0" fmla="*/ 2153973 w 6654937"/>
                <a:gd name="connsiteY0" fmla="*/ 2742132 h 4996677"/>
                <a:gd name="connsiteX1" fmla="*/ 1 w 6654937"/>
                <a:gd name="connsiteY1" fmla="*/ 2 h 4996677"/>
                <a:gd name="connsiteX2" fmla="*/ 3701533 w 6654937"/>
                <a:gd name="connsiteY2" fmla="*/ 2102198 h 4996677"/>
                <a:gd name="connsiteX3" fmla="*/ 6654907 w 6654937"/>
                <a:gd name="connsiteY3" fmla="*/ 4996676 h 4996677"/>
                <a:gd name="connsiteX4" fmla="*/ 2153973 w 6654937"/>
                <a:gd name="connsiteY4" fmla="*/ 2742132 h 4996677"/>
                <a:gd name="connsiteX0" fmla="*/ 1137569 w 5638533"/>
                <a:gd name="connsiteY0" fmla="*/ 1521111 h 3775656"/>
                <a:gd name="connsiteX1" fmla="*/ 0 w 5638533"/>
                <a:gd name="connsiteY1" fmla="*/ -1 h 3775656"/>
                <a:gd name="connsiteX2" fmla="*/ 2685129 w 5638533"/>
                <a:gd name="connsiteY2" fmla="*/ 881177 h 3775656"/>
                <a:gd name="connsiteX3" fmla="*/ 5638503 w 5638533"/>
                <a:gd name="connsiteY3" fmla="*/ 3775655 h 3775656"/>
                <a:gd name="connsiteX4" fmla="*/ 1137569 w 5638533"/>
                <a:gd name="connsiteY4" fmla="*/ 1521111 h 3775656"/>
                <a:gd name="connsiteX0" fmla="*/ 1137569 w 5638500"/>
                <a:gd name="connsiteY0" fmla="*/ 1521111 h 3775656"/>
                <a:gd name="connsiteX1" fmla="*/ 0 w 5638500"/>
                <a:gd name="connsiteY1" fmla="*/ -1 h 3775656"/>
                <a:gd name="connsiteX2" fmla="*/ 5638503 w 5638500"/>
                <a:gd name="connsiteY2" fmla="*/ 3775655 h 3775656"/>
                <a:gd name="connsiteX3" fmla="*/ 1137569 w 5638500"/>
                <a:gd name="connsiteY3" fmla="*/ 1521111 h 3775656"/>
                <a:gd name="connsiteX0" fmla="*/ -2 w 6897702"/>
                <a:gd name="connsiteY0" fmla="*/ 5115973 h 5115971"/>
                <a:gd name="connsiteX1" fmla="*/ 1259202 w 6897702"/>
                <a:gd name="connsiteY1" fmla="*/ -1 h 5115971"/>
                <a:gd name="connsiteX2" fmla="*/ 6897705 w 6897702"/>
                <a:gd name="connsiteY2" fmla="*/ 3775655 h 5115971"/>
                <a:gd name="connsiteX3" fmla="*/ -2 w 6897702"/>
                <a:gd name="connsiteY3" fmla="*/ 5115973 h 5115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97702" h="5115971">
                  <a:moveTo>
                    <a:pt x="-2" y="5115973"/>
                  </a:moveTo>
                  <a:lnTo>
                    <a:pt x="1259202" y="-1"/>
                  </a:lnTo>
                  <a:lnTo>
                    <a:pt x="6897705" y="3775655"/>
                  </a:lnTo>
                  <a:lnTo>
                    <a:pt x="-2" y="511597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55" name="Right Triangle 9"/>
            <p:cNvSpPr/>
            <p:nvPr/>
          </p:nvSpPr>
          <p:spPr>
            <a:xfrm rot="16736933">
              <a:off x="7411949" y="4975283"/>
              <a:ext cx="418683" cy="138165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4500964"/>
                <a:gd name="connsiteY0" fmla="*/ 639934 h 2894479"/>
                <a:gd name="connsiteX1" fmla="*/ 1547560 w 4500964"/>
                <a:gd name="connsiteY1" fmla="*/ 0 h 2894479"/>
                <a:gd name="connsiteX2" fmla="*/ 4500934 w 4500964"/>
                <a:gd name="connsiteY2" fmla="*/ 2894478 h 2894479"/>
                <a:gd name="connsiteX3" fmla="*/ 0 w 4500964"/>
                <a:gd name="connsiteY3" fmla="*/ 639934 h 2894479"/>
                <a:gd name="connsiteX0" fmla="*/ 0 w 6241002"/>
                <a:gd name="connsiteY0" fmla="*/ 4942577 h 7197122"/>
                <a:gd name="connsiteX1" fmla="*/ 6241005 w 6241002"/>
                <a:gd name="connsiteY1" fmla="*/ 2 h 7197122"/>
                <a:gd name="connsiteX2" fmla="*/ 4500934 w 6241002"/>
                <a:gd name="connsiteY2" fmla="*/ 7197121 h 7197122"/>
                <a:gd name="connsiteX3" fmla="*/ 0 w 6241002"/>
                <a:gd name="connsiteY3" fmla="*/ 4942577 h 7197122"/>
                <a:gd name="connsiteX0" fmla="*/ 0 w 6241002"/>
                <a:gd name="connsiteY0" fmla="*/ 4942577 h 7197122"/>
                <a:gd name="connsiteX1" fmla="*/ 2819951 w 6241002"/>
                <a:gd name="connsiteY1" fmla="*/ 2743592 h 7197122"/>
                <a:gd name="connsiteX2" fmla="*/ 6241005 w 6241002"/>
                <a:gd name="connsiteY2" fmla="*/ 2 h 7197122"/>
                <a:gd name="connsiteX3" fmla="*/ 4500934 w 6241002"/>
                <a:gd name="connsiteY3" fmla="*/ 7197121 h 7197122"/>
                <a:gd name="connsiteX4" fmla="*/ 0 w 6241002"/>
                <a:gd name="connsiteY4" fmla="*/ 4942577 h 7197122"/>
                <a:gd name="connsiteX0" fmla="*/ 0 w 6241002"/>
                <a:gd name="connsiteY0" fmla="*/ 5778721 h 8033266"/>
                <a:gd name="connsiteX1" fmla="*/ 431963 w 6241002"/>
                <a:gd name="connsiteY1" fmla="*/ 1 h 8033266"/>
                <a:gd name="connsiteX2" fmla="*/ 6241005 w 6241002"/>
                <a:gd name="connsiteY2" fmla="*/ 836146 h 8033266"/>
                <a:gd name="connsiteX3" fmla="*/ 4500934 w 6241002"/>
                <a:gd name="connsiteY3" fmla="*/ 8033265 h 8033266"/>
                <a:gd name="connsiteX4" fmla="*/ 0 w 6241002"/>
                <a:gd name="connsiteY4" fmla="*/ 5778721 h 8033266"/>
                <a:gd name="connsiteX0" fmla="*/ 1445726 w 5809037"/>
                <a:gd name="connsiteY0" fmla="*/ 7963719 h 8033266"/>
                <a:gd name="connsiteX1" fmla="*/ -2 w 5809037"/>
                <a:gd name="connsiteY1" fmla="*/ 1 h 8033266"/>
                <a:gd name="connsiteX2" fmla="*/ 5809040 w 5809037"/>
                <a:gd name="connsiteY2" fmla="*/ 836146 h 8033266"/>
                <a:gd name="connsiteX3" fmla="*/ 4068969 w 5809037"/>
                <a:gd name="connsiteY3" fmla="*/ 8033265 h 8033266"/>
                <a:gd name="connsiteX4" fmla="*/ 1445726 w 5809037"/>
                <a:gd name="connsiteY4" fmla="*/ 7963719 h 8033266"/>
                <a:gd name="connsiteX0" fmla="*/ 2105842 w 5809037"/>
                <a:gd name="connsiteY0" fmla="*/ 10752502 h 10752508"/>
                <a:gd name="connsiteX1" fmla="*/ -2 w 5809037"/>
                <a:gd name="connsiteY1" fmla="*/ 1 h 10752508"/>
                <a:gd name="connsiteX2" fmla="*/ 5809040 w 5809037"/>
                <a:gd name="connsiteY2" fmla="*/ 836146 h 10752508"/>
                <a:gd name="connsiteX3" fmla="*/ 4068969 w 5809037"/>
                <a:gd name="connsiteY3" fmla="*/ 8033265 h 10752508"/>
                <a:gd name="connsiteX4" fmla="*/ 2105842 w 5809037"/>
                <a:gd name="connsiteY4" fmla="*/ 10752502 h 10752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9037" h="10752508">
                  <a:moveTo>
                    <a:pt x="2105842" y="10752502"/>
                  </a:moveTo>
                  <a:lnTo>
                    <a:pt x="-2" y="1"/>
                  </a:lnTo>
                  <a:lnTo>
                    <a:pt x="5809040" y="836146"/>
                  </a:lnTo>
                  <a:cubicBezTo>
                    <a:pt x="5797818" y="837209"/>
                    <a:pt x="4080191" y="8032202"/>
                    <a:pt x="4068969" y="8033265"/>
                  </a:cubicBezTo>
                  <a:lnTo>
                    <a:pt x="2105842" y="1075250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56" name="Right Triangle 9"/>
            <p:cNvSpPr/>
            <p:nvPr/>
          </p:nvSpPr>
          <p:spPr>
            <a:xfrm rot="600095">
              <a:off x="8069644" y="2670752"/>
              <a:ext cx="299550" cy="401594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7560" h="1484650">
                  <a:moveTo>
                    <a:pt x="0" y="639934"/>
                  </a:moveTo>
                  <a:lnTo>
                    <a:pt x="1547560" y="0"/>
                  </a:lnTo>
                  <a:cubicBezTo>
                    <a:pt x="1536338" y="1063"/>
                    <a:pt x="666927" y="1483587"/>
                    <a:pt x="655705" y="1484650"/>
                  </a:cubicBezTo>
                  <a:lnTo>
                    <a:pt x="0" y="63993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srgbClr val="FF3399"/>
                </a:solidFill>
              </a:endParaRPr>
            </a:p>
          </p:txBody>
        </p:sp>
        <p:sp>
          <p:nvSpPr>
            <p:cNvPr id="57" name="Right Triangle 9"/>
            <p:cNvSpPr/>
            <p:nvPr/>
          </p:nvSpPr>
          <p:spPr>
            <a:xfrm rot="12348646">
              <a:off x="7741651" y="3401126"/>
              <a:ext cx="889381" cy="487796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2770689"/>
                <a:gd name="connsiteY0" fmla="*/ 639934 h 1470262"/>
                <a:gd name="connsiteX1" fmla="*/ 1547560 w 2770689"/>
                <a:gd name="connsiteY1" fmla="*/ 0 h 1470262"/>
                <a:gd name="connsiteX2" fmla="*/ 2770614 w 2770689"/>
                <a:gd name="connsiteY2" fmla="*/ 1470262 h 1470262"/>
                <a:gd name="connsiteX3" fmla="*/ 0 w 2770689"/>
                <a:gd name="connsiteY3" fmla="*/ 639934 h 1470262"/>
                <a:gd name="connsiteX0" fmla="*/ 0 w 2739323"/>
                <a:gd name="connsiteY0" fmla="*/ 639934 h 1469233"/>
                <a:gd name="connsiteX1" fmla="*/ 1547560 w 2739323"/>
                <a:gd name="connsiteY1" fmla="*/ 0 h 1469233"/>
                <a:gd name="connsiteX2" fmla="*/ 2739246 w 2739323"/>
                <a:gd name="connsiteY2" fmla="*/ 1469233 h 1469233"/>
                <a:gd name="connsiteX3" fmla="*/ 0 w 2739323"/>
                <a:gd name="connsiteY3" fmla="*/ 639934 h 1469233"/>
                <a:gd name="connsiteX0" fmla="*/ 0 w 1854568"/>
                <a:gd name="connsiteY0" fmla="*/ 632311 h 1469233"/>
                <a:gd name="connsiteX1" fmla="*/ 662805 w 1854568"/>
                <a:gd name="connsiteY1" fmla="*/ 0 h 1469233"/>
                <a:gd name="connsiteX2" fmla="*/ 1854491 w 1854568"/>
                <a:gd name="connsiteY2" fmla="*/ 1469233 h 1469233"/>
                <a:gd name="connsiteX3" fmla="*/ 0 w 1854568"/>
                <a:gd name="connsiteY3" fmla="*/ 632311 h 1469233"/>
                <a:gd name="connsiteX0" fmla="*/ 0 w 2115288"/>
                <a:gd name="connsiteY0" fmla="*/ 602826 h 1469233"/>
                <a:gd name="connsiteX1" fmla="*/ 923525 w 2115288"/>
                <a:gd name="connsiteY1" fmla="*/ 0 h 1469233"/>
                <a:gd name="connsiteX2" fmla="*/ 2115211 w 2115288"/>
                <a:gd name="connsiteY2" fmla="*/ 1469233 h 1469233"/>
                <a:gd name="connsiteX3" fmla="*/ 0 w 2115288"/>
                <a:gd name="connsiteY3" fmla="*/ 602826 h 1469233"/>
                <a:gd name="connsiteX0" fmla="*/ 0 w 2115270"/>
                <a:gd name="connsiteY0" fmla="*/ 431671 h 1298078"/>
                <a:gd name="connsiteX1" fmla="*/ 556784 w 2115270"/>
                <a:gd name="connsiteY1" fmla="*/ 0 h 1298078"/>
                <a:gd name="connsiteX2" fmla="*/ 2115211 w 2115270"/>
                <a:gd name="connsiteY2" fmla="*/ 1298078 h 1298078"/>
                <a:gd name="connsiteX3" fmla="*/ 0 w 2115270"/>
                <a:gd name="connsiteY3" fmla="*/ 431671 h 1298078"/>
                <a:gd name="connsiteX0" fmla="*/ 0 w 2130439"/>
                <a:gd name="connsiteY0" fmla="*/ 431671 h 1314277"/>
                <a:gd name="connsiteX1" fmla="*/ 556784 w 2130439"/>
                <a:gd name="connsiteY1" fmla="*/ 0 h 1314277"/>
                <a:gd name="connsiteX2" fmla="*/ 2130381 w 2130439"/>
                <a:gd name="connsiteY2" fmla="*/ 1314277 h 1314277"/>
                <a:gd name="connsiteX3" fmla="*/ 0 w 2130439"/>
                <a:gd name="connsiteY3" fmla="*/ 431671 h 1314277"/>
                <a:gd name="connsiteX0" fmla="*/ 0 w 2130437"/>
                <a:gd name="connsiteY0" fmla="*/ 365592 h 1248198"/>
                <a:gd name="connsiteX1" fmla="*/ 497046 w 2130437"/>
                <a:gd name="connsiteY1" fmla="*/ 0 h 1248198"/>
                <a:gd name="connsiteX2" fmla="*/ 2130381 w 2130437"/>
                <a:gd name="connsiteY2" fmla="*/ 1248198 h 1248198"/>
                <a:gd name="connsiteX3" fmla="*/ 0 w 2130437"/>
                <a:gd name="connsiteY3" fmla="*/ 365592 h 1248198"/>
                <a:gd name="connsiteX0" fmla="*/ 0 w 2259597"/>
                <a:gd name="connsiteY0" fmla="*/ 314252 h 1248198"/>
                <a:gd name="connsiteX1" fmla="*/ 626206 w 2259597"/>
                <a:gd name="connsiteY1" fmla="*/ 0 h 1248198"/>
                <a:gd name="connsiteX2" fmla="*/ 2259541 w 2259597"/>
                <a:gd name="connsiteY2" fmla="*/ 1248198 h 1248198"/>
                <a:gd name="connsiteX3" fmla="*/ 0 w 2259597"/>
                <a:gd name="connsiteY3" fmla="*/ 314252 h 1248198"/>
                <a:gd name="connsiteX0" fmla="*/ 0 w 2275796"/>
                <a:gd name="connsiteY0" fmla="*/ 329421 h 1248198"/>
                <a:gd name="connsiteX1" fmla="*/ 642405 w 2275796"/>
                <a:gd name="connsiteY1" fmla="*/ 0 h 1248198"/>
                <a:gd name="connsiteX2" fmla="*/ 2275740 w 2275796"/>
                <a:gd name="connsiteY2" fmla="*/ 1248198 h 1248198"/>
                <a:gd name="connsiteX3" fmla="*/ 0 w 2275796"/>
                <a:gd name="connsiteY3" fmla="*/ 329421 h 124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5796" h="1248198">
                  <a:moveTo>
                    <a:pt x="0" y="329421"/>
                  </a:moveTo>
                  <a:lnTo>
                    <a:pt x="642405" y="0"/>
                  </a:lnTo>
                  <a:cubicBezTo>
                    <a:pt x="631183" y="1063"/>
                    <a:pt x="2286962" y="1247135"/>
                    <a:pt x="2275740" y="1248198"/>
                  </a:cubicBezTo>
                  <a:lnTo>
                    <a:pt x="0" y="32942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prstClr val="white"/>
                </a:solidFill>
              </a:endParaRPr>
            </a:p>
          </p:txBody>
        </p:sp>
        <p:sp>
          <p:nvSpPr>
            <p:cNvPr id="58" name="Right Triangle 9"/>
            <p:cNvSpPr/>
            <p:nvPr/>
          </p:nvSpPr>
          <p:spPr>
            <a:xfrm rot="16826751">
              <a:off x="11597326" y="3072687"/>
              <a:ext cx="2229609" cy="1093867"/>
            </a:xfrm>
            <a:custGeom>
              <a:avLst/>
              <a:gdLst>
                <a:gd name="connsiteX0" fmla="*/ 0 w 2789556"/>
                <a:gd name="connsiteY0" fmla="*/ 2790282 h 2790282"/>
                <a:gd name="connsiteX1" fmla="*/ 0 w 2789556"/>
                <a:gd name="connsiteY1" fmla="*/ 0 h 2790282"/>
                <a:gd name="connsiteX2" fmla="*/ 2789556 w 2789556"/>
                <a:gd name="connsiteY2" fmla="*/ 2790282 h 2790282"/>
                <a:gd name="connsiteX3" fmla="*/ 0 w 2789556"/>
                <a:gd name="connsiteY3" fmla="*/ 2790282 h 2790282"/>
                <a:gd name="connsiteX0" fmla="*/ 195422 w 2984978"/>
                <a:gd name="connsiteY0" fmla="*/ 4310485 h 4310485"/>
                <a:gd name="connsiteX1" fmla="*/ 0 w 2984978"/>
                <a:gd name="connsiteY1" fmla="*/ 0 h 4310485"/>
                <a:gd name="connsiteX2" fmla="*/ 2984978 w 2984978"/>
                <a:gd name="connsiteY2" fmla="*/ 4310485 h 4310485"/>
                <a:gd name="connsiteX3" fmla="*/ 195422 w 2984978"/>
                <a:gd name="connsiteY3" fmla="*/ 4310485 h 4310485"/>
                <a:gd name="connsiteX0" fmla="*/ 195422 w 1972521"/>
                <a:gd name="connsiteY0" fmla="*/ 4310485 h 5533972"/>
                <a:gd name="connsiteX1" fmla="*/ 0 w 1972521"/>
                <a:gd name="connsiteY1" fmla="*/ 0 h 5533972"/>
                <a:gd name="connsiteX2" fmla="*/ 1972521 w 1972521"/>
                <a:gd name="connsiteY2" fmla="*/ 5533972 h 5533972"/>
                <a:gd name="connsiteX3" fmla="*/ 195422 w 1972521"/>
                <a:gd name="connsiteY3" fmla="*/ 4310485 h 5533972"/>
                <a:gd name="connsiteX0" fmla="*/ 0 w 1833461"/>
                <a:gd name="connsiteY0" fmla="*/ 2547402 h 3770889"/>
                <a:gd name="connsiteX1" fmla="*/ 1833461 w 1833461"/>
                <a:gd name="connsiteY1" fmla="*/ 0 h 3770889"/>
                <a:gd name="connsiteX2" fmla="*/ 1777099 w 1833461"/>
                <a:gd name="connsiteY2" fmla="*/ 3770889 h 3770889"/>
                <a:gd name="connsiteX3" fmla="*/ 0 w 1833461"/>
                <a:gd name="connsiteY3" fmla="*/ 2547402 h 3770889"/>
                <a:gd name="connsiteX0" fmla="*/ 0 w 1912538"/>
                <a:gd name="connsiteY0" fmla="*/ 1788383 h 3011870"/>
                <a:gd name="connsiteX1" fmla="*/ 1912538 w 1912538"/>
                <a:gd name="connsiteY1" fmla="*/ 0 h 3011870"/>
                <a:gd name="connsiteX2" fmla="*/ 1777099 w 1912538"/>
                <a:gd name="connsiteY2" fmla="*/ 3011870 h 3011870"/>
                <a:gd name="connsiteX3" fmla="*/ 0 w 1912538"/>
                <a:gd name="connsiteY3" fmla="*/ 1788383 h 3011870"/>
                <a:gd name="connsiteX0" fmla="*/ 0 w 2853253"/>
                <a:gd name="connsiteY0" fmla="*/ 0 h 1223487"/>
                <a:gd name="connsiteX1" fmla="*/ 2853253 w 2853253"/>
                <a:gd name="connsiteY1" fmla="*/ 456957 h 1223487"/>
                <a:gd name="connsiteX2" fmla="*/ 1777099 w 2853253"/>
                <a:gd name="connsiteY2" fmla="*/ 1223487 h 1223487"/>
                <a:gd name="connsiteX3" fmla="*/ 0 w 2853253"/>
                <a:gd name="connsiteY3" fmla="*/ 0 h 1223487"/>
                <a:gd name="connsiteX0" fmla="*/ 81179 w 1076154"/>
                <a:gd name="connsiteY0" fmla="*/ 0 h 2846533"/>
                <a:gd name="connsiteX1" fmla="*/ 1076154 w 1076154"/>
                <a:gd name="connsiteY1" fmla="*/ 2080003 h 2846533"/>
                <a:gd name="connsiteX2" fmla="*/ 0 w 1076154"/>
                <a:gd name="connsiteY2" fmla="*/ 2846533 h 2846533"/>
                <a:gd name="connsiteX3" fmla="*/ 81179 w 1076154"/>
                <a:gd name="connsiteY3" fmla="*/ 0 h 2846533"/>
                <a:gd name="connsiteX0" fmla="*/ 1406101 w 2401076"/>
                <a:gd name="connsiteY0" fmla="*/ 0 h 2080003"/>
                <a:gd name="connsiteX1" fmla="*/ 2401076 w 2401076"/>
                <a:gd name="connsiteY1" fmla="*/ 2080003 h 2080003"/>
                <a:gd name="connsiteX2" fmla="*/ 0 w 2401076"/>
                <a:gd name="connsiteY2" fmla="*/ 1005574 h 2080003"/>
                <a:gd name="connsiteX3" fmla="*/ 1406101 w 2401076"/>
                <a:gd name="connsiteY3" fmla="*/ 0 h 2080003"/>
                <a:gd name="connsiteX0" fmla="*/ 1406101 w 1406101"/>
                <a:gd name="connsiteY0" fmla="*/ 0 h 2844760"/>
                <a:gd name="connsiteX1" fmla="*/ 1329487 w 1406101"/>
                <a:gd name="connsiteY1" fmla="*/ 2844760 h 2844760"/>
                <a:gd name="connsiteX2" fmla="*/ 0 w 1406101"/>
                <a:gd name="connsiteY2" fmla="*/ 1005574 h 2844760"/>
                <a:gd name="connsiteX3" fmla="*/ 1406101 w 1406101"/>
                <a:gd name="connsiteY3" fmla="*/ 0 h 2844760"/>
                <a:gd name="connsiteX0" fmla="*/ 1406101 w 1617751"/>
                <a:gd name="connsiteY0" fmla="*/ 0 h 2956085"/>
                <a:gd name="connsiteX1" fmla="*/ 1617751 w 1617751"/>
                <a:gd name="connsiteY1" fmla="*/ 2956085 h 2956085"/>
                <a:gd name="connsiteX2" fmla="*/ 0 w 1617751"/>
                <a:gd name="connsiteY2" fmla="*/ 1005574 h 2956085"/>
                <a:gd name="connsiteX3" fmla="*/ 1406101 w 1617751"/>
                <a:gd name="connsiteY3" fmla="*/ 0 h 2956085"/>
                <a:gd name="connsiteX0" fmla="*/ 2672354 w 2672354"/>
                <a:gd name="connsiteY0" fmla="*/ 1012334 h 1950511"/>
                <a:gd name="connsiteX1" fmla="*/ 1617751 w 2672354"/>
                <a:gd name="connsiteY1" fmla="*/ 1950511 h 1950511"/>
                <a:gd name="connsiteX2" fmla="*/ 0 w 2672354"/>
                <a:gd name="connsiteY2" fmla="*/ 0 h 1950511"/>
                <a:gd name="connsiteX3" fmla="*/ 2672354 w 2672354"/>
                <a:gd name="connsiteY3" fmla="*/ 1012334 h 1950511"/>
                <a:gd name="connsiteX0" fmla="*/ 1254863 w 1617751"/>
                <a:gd name="connsiteY0" fmla="*/ 0 h 2586559"/>
                <a:gd name="connsiteX1" fmla="*/ 1617751 w 1617751"/>
                <a:gd name="connsiteY1" fmla="*/ 2586559 h 2586559"/>
                <a:gd name="connsiteX2" fmla="*/ 0 w 1617751"/>
                <a:gd name="connsiteY2" fmla="*/ 636048 h 2586559"/>
                <a:gd name="connsiteX3" fmla="*/ 1254863 w 1617751"/>
                <a:gd name="connsiteY3" fmla="*/ 0 h 2586559"/>
                <a:gd name="connsiteX0" fmla="*/ 785555 w 1617751"/>
                <a:gd name="connsiteY0" fmla="*/ 0 h 2534640"/>
                <a:gd name="connsiteX1" fmla="*/ 1617751 w 1617751"/>
                <a:gd name="connsiteY1" fmla="*/ 2534640 h 2534640"/>
                <a:gd name="connsiteX2" fmla="*/ 0 w 1617751"/>
                <a:gd name="connsiteY2" fmla="*/ 584129 h 2534640"/>
                <a:gd name="connsiteX3" fmla="*/ 785555 w 1617751"/>
                <a:gd name="connsiteY3" fmla="*/ 0 h 2534640"/>
                <a:gd name="connsiteX0" fmla="*/ 785555 w 1937061"/>
                <a:gd name="connsiteY0" fmla="*/ 0 h 1543624"/>
                <a:gd name="connsiteX1" fmla="*/ 1937061 w 1937061"/>
                <a:gd name="connsiteY1" fmla="*/ 1543624 h 1543624"/>
                <a:gd name="connsiteX2" fmla="*/ 0 w 1937061"/>
                <a:gd name="connsiteY2" fmla="*/ 584129 h 1543624"/>
                <a:gd name="connsiteX3" fmla="*/ 785555 w 1937061"/>
                <a:gd name="connsiteY3" fmla="*/ 0 h 1543624"/>
                <a:gd name="connsiteX0" fmla="*/ 939429 w 2090935"/>
                <a:gd name="connsiteY0" fmla="*/ 0 h 1543624"/>
                <a:gd name="connsiteX1" fmla="*/ 2090935 w 2090935"/>
                <a:gd name="connsiteY1" fmla="*/ 1543624 h 1543624"/>
                <a:gd name="connsiteX2" fmla="*/ 0 w 2090935"/>
                <a:gd name="connsiteY2" fmla="*/ 696162 h 1543624"/>
                <a:gd name="connsiteX3" fmla="*/ 939429 w 2090935"/>
                <a:gd name="connsiteY3" fmla="*/ 0 h 1543624"/>
                <a:gd name="connsiteX0" fmla="*/ 1400810 w 2552316"/>
                <a:gd name="connsiteY0" fmla="*/ 0 h 1543624"/>
                <a:gd name="connsiteX1" fmla="*/ 2552316 w 2552316"/>
                <a:gd name="connsiteY1" fmla="*/ 1543624 h 1543624"/>
                <a:gd name="connsiteX2" fmla="*/ 0 w 2552316"/>
                <a:gd name="connsiteY2" fmla="*/ 1027386 h 1543624"/>
                <a:gd name="connsiteX3" fmla="*/ 1400810 w 2552316"/>
                <a:gd name="connsiteY3" fmla="*/ 0 h 1543624"/>
                <a:gd name="connsiteX0" fmla="*/ 1400810 w 2552316"/>
                <a:gd name="connsiteY0" fmla="*/ 0 h 1998942"/>
                <a:gd name="connsiteX1" fmla="*/ 2552316 w 2552316"/>
                <a:gd name="connsiteY1" fmla="*/ 1543624 h 1998942"/>
                <a:gd name="connsiteX2" fmla="*/ 797154 w 2552316"/>
                <a:gd name="connsiteY2" fmla="*/ 1998942 h 1998942"/>
                <a:gd name="connsiteX3" fmla="*/ 0 w 2552316"/>
                <a:gd name="connsiteY3" fmla="*/ 1027386 h 1998942"/>
                <a:gd name="connsiteX4" fmla="*/ 1400810 w 2552316"/>
                <a:gd name="connsiteY4" fmla="*/ 0 h 1998942"/>
                <a:gd name="connsiteX0" fmla="*/ 1400810 w 2552316"/>
                <a:gd name="connsiteY0" fmla="*/ 0 h 1996819"/>
                <a:gd name="connsiteX1" fmla="*/ 2552316 w 2552316"/>
                <a:gd name="connsiteY1" fmla="*/ 1543624 h 1996819"/>
                <a:gd name="connsiteX2" fmla="*/ 760612 w 2552316"/>
                <a:gd name="connsiteY2" fmla="*/ 1996819 h 1996819"/>
                <a:gd name="connsiteX3" fmla="*/ 0 w 2552316"/>
                <a:gd name="connsiteY3" fmla="*/ 1027386 h 1996819"/>
                <a:gd name="connsiteX4" fmla="*/ 1400810 w 2552316"/>
                <a:gd name="connsiteY4" fmla="*/ 0 h 1996819"/>
                <a:gd name="connsiteX0" fmla="*/ 1400810 w 2552316"/>
                <a:gd name="connsiteY0" fmla="*/ 0 h 1987392"/>
                <a:gd name="connsiteX1" fmla="*/ 2552316 w 2552316"/>
                <a:gd name="connsiteY1" fmla="*/ 1543624 h 1987392"/>
                <a:gd name="connsiteX2" fmla="*/ 858215 w 2552316"/>
                <a:gd name="connsiteY2" fmla="*/ 1987392 h 1987392"/>
                <a:gd name="connsiteX3" fmla="*/ 0 w 2552316"/>
                <a:gd name="connsiteY3" fmla="*/ 1027386 h 1987392"/>
                <a:gd name="connsiteX4" fmla="*/ 1400810 w 2552316"/>
                <a:gd name="connsiteY4" fmla="*/ 0 h 1987392"/>
                <a:gd name="connsiteX0" fmla="*/ 1343253 w 2552316"/>
                <a:gd name="connsiteY0" fmla="*/ 14903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4" fmla="*/ 1343253 w 2552316"/>
                <a:gd name="connsiteY4" fmla="*/ 149030 h 960006"/>
                <a:gd name="connsiteX0" fmla="*/ 0 w 2552316"/>
                <a:gd name="connsiteY0" fmla="*/ 0 h 960006"/>
                <a:gd name="connsiteX1" fmla="*/ 2552316 w 2552316"/>
                <a:gd name="connsiteY1" fmla="*/ 516238 h 960006"/>
                <a:gd name="connsiteX2" fmla="*/ 858215 w 2552316"/>
                <a:gd name="connsiteY2" fmla="*/ 960006 h 960006"/>
                <a:gd name="connsiteX3" fmla="*/ 0 w 2552316"/>
                <a:gd name="connsiteY3" fmla="*/ 0 h 960006"/>
                <a:gd name="connsiteX0" fmla="*/ 0 w 2589090"/>
                <a:gd name="connsiteY0" fmla="*/ 0 h 1106646"/>
                <a:gd name="connsiteX1" fmla="*/ 2589090 w 2589090"/>
                <a:gd name="connsiteY1" fmla="*/ 662878 h 1106646"/>
                <a:gd name="connsiteX2" fmla="*/ 894989 w 2589090"/>
                <a:gd name="connsiteY2" fmla="*/ 1106646 h 1106646"/>
                <a:gd name="connsiteX3" fmla="*/ 0 w 2589090"/>
                <a:gd name="connsiteY3" fmla="*/ 0 h 1106646"/>
                <a:gd name="connsiteX0" fmla="*/ 0 w 1786844"/>
                <a:gd name="connsiteY0" fmla="*/ 378004 h 1484650"/>
                <a:gd name="connsiteX1" fmla="*/ 1786844 w 1786844"/>
                <a:gd name="connsiteY1" fmla="*/ 0 h 1484650"/>
                <a:gd name="connsiteX2" fmla="*/ 894989 w 1786844"/>
                <a:gd name="connsiteY2" fmla="*/ 1484650 h 1484650"/>
                <a:gd name="connsiteX3" fmla="*/ 0 w 1786844"/>
                <a:gd name="connsiteY3" fmla="*/ 378004 h 1484650"/>
                <a:gd name="connsiteX0" fmla="*/ 0 w 1547560"/>
                <a:gd name="connsiteY0" fmla="*/ 639934 h 1484650"/>
                <a:gd name="connsiteX1" fmla="*/ 1547560 w 1547560"/>
                <a:gd name="connsiteY1" fmla="*/ 0 h 1484650"/>
                <a:gd name="connsiteX2" fmla="*/ 655705 w 1547560"/>
                <a:gd name="connsiteY2" fmla="*/ 1484650 h 1484650"/>
                <a:gd name="connsiteX3" fmla="*/ 0 w 1547560"/>
                <a:gd name="connsiteY3" fmla="*/ 639934 h 1484650"/>
                <a:gd name="connsiteX0" fmla="*/ 0 w 1943642"/>
                <a:gd name="connsiteY0" fmla="*/ 639934 h 3456308"/>
                <a:gd name="connsiteX1" fmla="*/ 1547560 w 1943642"/>
                <a:gd name="connsiteY1" fmla="*/ 0 h 3456308"/>
                <a:gd name="connsiteX2" fmla="*/ 1943421 w 1943642"/>
                <a:gd name="connsiteY2" fmla="*/ 3456308 h 3456308"/>
                <a:gd name="connsiteX3" fmla="*/ 0 w 1943642"/>
                <a:gd name="connsiteY3" fmla="*/ 639934 h 3456308"/>
                <a:gd name="connsiteX0" fmla="*/ 0 w 2076248"/>
                <a:gd name="connsiteY0" fmla="*/ 1029907 h 3846281"/>
                <a:gd name="connsiteX1" fmla="*/ 2076248 w 2076248"/>
                <a:gd name="connsiteY1" fmla="*/ 0 h 3846281"/>
                <a:gd name="connsiteX2" fmla="*/ 1943421 w 2076248"/>
                <a:gd name="connsiteY2" fmla="*/ 3846281 h 3846281"/>
                <a:gd name="connsiteX3" fmla="*/ 0 w 2076248"/>
                <a:gd name="connsiteY3" fmla="*/ 1029907 h 3846281"/>
                <a:gd name="connsiteX0" fmla="*/ 0 w 3740213"/>
                <a:gd name="connsiteY0" fmla="*/ 1029907 h 3726794"/>
                <a:gd name="connsiteX1" fmla="*/ 2076248 w 3740213"/>
                <a:gd name="connsiteY1" fmla="*/ 0 h 3726794"/>
                <a:gd name="connsiteX2" fmla="*/ 3740157 w 3740213"/>
                <a:gd name="connsiteY2" fmla="*/ 3726795 h 3726794"/>
                <a:gd name="connsiteX3" fmla="*/ 0 w 3740213"/>
                <a:gd name="connsiteY3" fmla="*/ 1029907 h 3726794"/>
                <a:gd name="connsiteX0" fmla="*/ -1 w 2915950"/>
                <a:gd name="connsiteY0" fmla="*/ 2368921 h 3726796"/>
                <a:gd name="connsiteX1" fmla="*/ 1251985 w 2915950"/>
                <a:gd name="connsiteY1" fmla="*/ 0 h 3726796"/>
                <a:gd name="connsiteX2" fmla="*/ 2915894 w 2915950"/>
                <a:gd name="connsiteY2" fmla="*/ 3726795 h 3726796"/>
                <a:gd name="connsiteX3" fmla="*/ -1 w 2915950"/>
                <a:gd name="connsiteY3" fmla="*/ 2368921 h 3726796"/>
                <a:gd name="connsiteX0" fmla="*/ -1 w 2915940"/>
                <a:gd name="connsiteY0" fmla="*/ 1471352 h 2829225"/>
                <a:gd name="connsiteX1" fmla="*/ 931826 w 2915940"/>
                <a:gd name="connsiteY1" fmla="*/ -1 h 2829225"/>
                <a:gd name="connsiteX2" fmla="*/ 2915894 w 2915940"/>
                <a:gd name="connsiteY2" fmla="*/ 2829226 h 2829225"/>
                <a:gd name="connsiteX3" fmla="*/ -1 w 2915940"/>
                <a:gd name="connsiteY3" fmla="*/ 1471352 h 2829225"/>
                <a:gd name="connsiteX0" fmla="*/ -1 w 3098034"/>
                <a:gd name="connsiteY0" fmla="*/ 1427523 h 2829229"/>
                <a:gd name="connsiteX1" fmla="*/ 1113920 w 3098034"/>
                <a:gd name="connsiteY1" fmla="*/ 1 h 2829229"/>
                <a:gd name="connsiteX2" fmla="*/ 3097988 w 3098034"/>
                <a:gd name="connsiteY2" fmla="*/ 2829228 h 2829229"/>
                <a:gd name="connsiteX3" fmla="*/ -1 w 3098034"/>
                <a:gd name="connsiteY3" fmla="*/ 1427523 h 2829229"/>
                <a:gd name="connsiteX0" fmla="*/ -1 w 3306595"/>
                <a:gd name="connsiteY0" fmla="*/ 1427521 h 3018388"/>
                <a:gd name="connsiteX1" fmla="*/ 1113920 w 3306595"/>
                <a:gd name="connsiteY1" fmla="*/ -1 h 3018388"/>
                <a:gd name="connsiteX2" fmla="*/ 3306553 w 3306595"/>
                <a:gd name="connsiteY2" fmla="*/ 3018387 h 3018388"/>
                <a:gd name="connsiteX3" fmla="*/ -1 w 3306595"/>
                <a:gd name="connsiteY3" fmla="*/ 1427521 h 3018388"/>
                <a:gd name="connsiteX0" fmla="*/ -1 w 3306595"/>
                <a:gd name="connsiteY0" fmla="*/ 1432874 h 3023739"/>
                <a:gd name="connsiteX1" fmla="*/ 1035563 w 3306595"/>
                <a:gd name="connsiteY1" fmla="*/ 0 h 3023739"/>
                <a:gd name="connsiteX2" fmla="*/ 3306553 w 3306595"/>
                <a:gd name="connsiteY2" fmla="*/ 3023740 h 3023739"/>
                <a:gd name="connsiteX3" fmla="*/ -1 w 3306595"/>
                <a:gd name="connsiteY3" fmla="*/ 1432874 h 3023739"/>
                <a:gd name="connsiteX0" fmla="*/ -1 w 4490292"/>
                <a:gd name="connsiteY0" fmla="*/ 1432874 h 2118422"/>
                <a:gd name="connsiteX1" fmla="*/ 1035563 w 4490292"/>
                <a:gd name="connsiteY1" fmla="*/ 0 h 2118422"/>
                <a:gd name="connsiteX2" fmla="*/ 4490266 w 4490292"/>
                <a:gd name="connsiteY2" fmla="*/ 2118422 h 2118422"/>
                <a:gd name="connsiteX3" fmla="*/ -1 w 4490292"/>
                <a:gd name="connsiteY3" fmla="*/ 1432874 h 2118422"/>
                <a:gd name="connsiteX0" fmla="*/ 0 w 4459621"/>
                <a:gd name="connsiteY0" fmla="*/ 2102663 h 2118422"/>
                <a:gd name="connsiteX1" fmla="*/ 1004892 w 4459621"/>
                <a:gd name="connsiteY1" fmla="*/ 0 h 2118422"/>
                <a:gd name="connsiteX2" fmla="*/ 4459595 w 4459621"/>
                <a:gd name="connsiteY2" fmla="*/ 2118422 h 2118422"/>
                <a:gd name="connsiteX3" fmla="*/ 0 w 4459621"/>
                <a:gd name="connsiteY3" fmla="*/ 2102663 h 2118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59621" h="2118422">
                  <a:moveTo>
                    <a:pt x="0" y="2102663"/>
                  </a:moveTo>
                  <a:lnTo>
                    <a:pt x="1004892" y="0"/>
                  </a:lnTo>
                  <a:cubicBezTo>
                    <a:pt x="993670" y="1063"/>
                    <a:pt x="4470817" y="2117359"/>
                    <a:pt x="4459595" y="2118422"/>
                  </a:cubicBezTo>
                  <a:lnTo>
                    <a:pt x="0" y="210266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85000"/>
                  <a:alpha val="4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ms-MY">
                <a:solidFill>
                  <a:srgbClr val="FF339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6346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2459596" y="1427064"/>
            <a:ext cx="1804690" cy="2099311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331804" y="1448780"/>
            <a:ext cx="1804690" cy="2099311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6204012" y="1448780"/>
            <a:ext cx="1804690" cy="2099311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076220" y="1448780"/>
            <a:ext cx="1804690" cy="2099311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2459596" y="3659312"/>
            <a:ext cx="1804690" cy="2099311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4331804" y="3681028"/>
            <a:ext cx="1804690" cy="2099311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6204012" y="3681028"/>
            <a:ext cx="1804690" cy="2099311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8076220" y="3681028"/>
            <a:ext cx="1804690" cy="2099311"/>
          </a:xfrm>
          <a:custGeom>
            <a:avLst/>
            <a:gdLst>
              <a:gd name="connsiteX0" fmla="*/ 0 w 4104679"/>
              <a:gd name="connsiteY0" fmla="*/ 0 h 4104679"/>
              <a:gd name="connsiteX1" fmla="*/ 4104679 w 4104679"/>
              <a:gd name="connsiteY1" fmla="*/ 0 h 4104679"/>
              <a:gd name="connsiteX2" fmla="*/ 4104679 w 4104679"/>
              <a:gd name="connsiteY2" fmla="*/ 4104679 h 4104679"/>
              <a:gd name="connsiteX3" fmla="*/ 0 w 4104679"/>
              <a:gd name="connsiteY3" fmla="*/ 4104679 h 4104679"/>
              <a:gd name="connsiteX4" fmla="*/ 0 w 4104679"/>
              <a:gd name="connsiteY4" fmla="*/ 0 h 4104679"/>
              <a:gd name="connsiteX0" fmla="*/ 0 w 4104679"/>
              <a:gd name="connsiteY0" fmla="*/ 7620 h 4112299"/>
              <a:gd name="connsiteX1" fmla="*/ 3594139 w 4104679"/>
              <a:gd name="connsiteY1" fmla="*/ 0 h 4112299"/>
              <a:gd name="connsiteX2" fmla="*/ 4104679 w 4104679"/>
              <a:gd name="connsiteY2" fmla="*/ 4112299 h 4112299"/>
              <a:gd name="connsiteX3" fmla="*/ 0 w 4104679"/>
              <a:gd name="connsiteY3" fmla="*/ 4112299 h 4112299"/>
              <a:gd name="connsiteX4" fmla="*/ 0 w 4104679"/>
              <a:gd name="connsiteY4" fmla="*/ 7620 h 4112299"/>
              <a:gd name="connsiteX0" fmla="*/ 0 w 3601759"/>
              <a:gd name="connsiteY0" fmla="*/ 7620 h 4112299"/>
              <a:gd name="connsiteX1" fmla="*/ 3594139 w 3601759"/>
              <a:gd name="connsiteY1" fmla="*/ 0 h 4112299"/>
              <a:gd name="connsiteX2" fmla="*/ 3601759 w 3601759"/>
              <a:gd name="connsiteY2" fmla="*/ 2237779 h 4112299"/>
              <a:gd name="connsiteX3" fmla="*/ 0 w 3601759"/>
              <a:gd name="connsiteY3" fmla="*/ 4112299 h 4112299"/>
              <a:gd name="connsiteX4" fmla="*/ 0 w 3601759"/>
              <a:gd name="connsiteY4" fmla="*/ 7620 h 411229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0 w 3609379"/>
              <a:gd name="connsiteY3" fmla="*/ 2214919 h 2237779"/>
              <a:gd name="connsiteX4" fmla="*/ 7620 w 3609379"/>
              <a:gd name="connsiteY4" fmla="*/ 7620 h 2237779"/>
              <a:gd name="connsiteX0" fmla="*/ 7620 w 3609379"/>
              <a:gd name="connsiteY0" fmla="*/ 7620 h 2237779"/>
              <a:gd name="connsiteX1" fmla="*/ 3601759 w 3609379"/>
              <a:gd name="connsiteY1" fmla="*/ 0 h 2237779"/>
              <a:gd name="connsiteX2" fmla="*/ 3609379 w 3609379"/>
              <a:gd name="connsiteY2" fmla="*/ 2237779 h 2237779"/>
              <a:gd name="connsiteX3" fmla="*/ 1758098 w 3609379"/>
              <a:gd name="connsiteY3" fmla="*/ 2230710 h 2237779"/>
              <a:gd name="connsiteX4" fmla="*/ 0 w 3609379"/>
              <a:gd name="connsiteY4" fmla="*/ 2214919 h 2237779"/>
              <a:gd name="connsiteX5" fmla="*/ 7620 w 3609379"/>
              <a:gd name="connsiteY5" fmla="*/ 7620 h 2237779"/>
              <a:gd name="connsiteX0" fmla="*/ 7620 w 3609379"/>
              <a:gd name="connsiteY0" fmla="*/ 7620 h 3213690"/>
              <a:gd name="connsiteX1" fmla="*/ 3601759 w 3609379"/>
              <a:gd name="connsiteY1" fmla="*/ 0 h 3213690"/>
              <a:gd name="connsiteX2" fmla="*/ 3609379 w 3609379"/>
              <a:gd name="connsiteY2" fmla="*/ 2237779 h 3213690"/>
              <a:gd name="connsiteX3" fmla="*/ 1803818 w 3609379"/>
              <a:gd name="connsiteY3" fmla="*/ 3213690 h 3213690"/>
              <a:gd name="connsiteX4" fmla="*/ 0 w 3609379"/>
              <a:gd name="connsiteY4" fmla="*/ 2214919 h 3213690"/>
              <a:gd name="connsiteX5" fmla="*/ 7620 w 3609379"/>
              <a:gd name="connsiteY5" fmla="*/ 7620 h 3213690"/>
              <a:gd name="connsiteX0" fmla="*/ 7620 w 3609379"/>
              <a:gd name="connsiteY0" fmla="*/ 9571 h 3215641"/>
              <a:gd name="connsiteX1" fmla="*/ 1834298 w 3609379"/>
              <a:gd name="connsiteY1" fmla="*/ 0 h 3215641"/>
              <a:gd name="connsiteX2" fmla="*/ 3601759 w 3609379"/>
              <a:gd name="connsiteY2" fmla="*/ 1951 h 3215641"/>
              <a:gd name="connsiteX3" fmla="*/ 3609379 w 3609379"/>
              <a:gd name="connsiteY3" fmla="*/ 2239730 h 3215641"/>
              <a:gd name="connsiteX4" fmla="*/ 1803818 w 3609379"/>
              <a:gd name="connsiteY4" fmla="*/ 3215641 h 3215641"/>
              <a:gd name="connsiteX5" fmla="*/ 0 w 3609379"/>
              <a:gd name="connsiteY5" fmla="*/ 2216870 h 3215641"/>
              <a:gd name="connsiteX6" fmla="*/ 7620 w 3609379"/>
              <a:gd name="connsiteY6" fmla="*/ 9571 h 3215641"/>
              <a:gd name="connsiteX0" fmla="*/ 7620 w 3609379"/>
              <a:gd name="connsiteY0" fmla="*/ 992551 h 4198621"/>
              <a:gd name="connsiteX1" fmla="*/ 1803818 w 3609379"/>
              <a:gd name="connsiteY1" fmla="*/ 0 h 4198621"/>
              <a:gd name="connsiteX2" fmla="*/ 3601759 w 3609379"/>
              <a:gd name="connsiteY2" fmla="*/ 984931 h 4198621"/>
              <a:gd name="connsiteX3" fmla="*/ 3609379 w 3609379"/>
              <a:gd name="connsiteY3" fmla="*/ 3222710 h 4198621"/>
              <a:gd name="connsiteX4" fmla="*/ 1803818 w 3609379"/>
              <a:gd name="connsiteY4" fmla="*/ 4198621 h 4198621"/>
              <a:gd name="connsiteX5" fmla="*/ 0 w 3609379"/>
              <a:gd name="connsiteY5" fmla="*/ 3199850 h 4198621"/>
              <a:gd name="connsiteX6" fmla="*/ 7620 w 3609379"/>
              <a:gd name="connsiteY6" fmla="*/ 992551 h 419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09379" h="4198621">
                <a:moveTo>
                  <a:pt x="7620" y="992551"/>
                </a:moveTo>
                <a:lnTo>
                  <a:pt x="1803818" y="0"/>
                </a:lnTo>
                <a:lnTo>
                  <a:pt x="3601759" y="984931"/>
                </a:lnTo>
                <a:lnTo>
                  <a:pt x="3609379" y="3222710"/>
                </a:lnTo>
                <a:lnTo>
                  <a:pt x="1803818" y="4198621"/>
                </a:lnTo>
                <a:lnTo>
                  <a:pt x="0" y="3199850"/>
                </a:lnTo>
                <a:lnTo>
                  <a:pt x="7620" y="992551"/>
                </a:lnTo>
                <a:close/>
              </a:path>
            </a:pathLst>
          </a:cu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0672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215680" y="1844824"/>
            <a:ext cx="1512280" cy="1512280"/>
          </a:xfrm>
          <a:prstGeom prst="ellipse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4763852" y="1844824"/>
            <a:ext cx="1512280" cy="1512280"/>
          </a:xfrm>
          <a:prstGeom prst="ellipse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6312024" y="1844824"/>
            <a:ext cx="1512280" cy="1512280"/>
          </a:xfrm>
          <a:prstGeom prst="ellipse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7860196" y="1844824"/>
            <a:ext cx="1512280" cy="1512280"/>
          </a:xfrm>
          <a:prstGeom prst="ellipse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0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3215680" y="3392996"/>
            <a:ext cx="1512280" cy="1512280"/>
          </a:xfrm>
          <a:prstGeom prst="ellipse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4763852" y="3392996"/>
            <a:ext cx="1512280" cy="1512280"/>
          </a:xfrm>
          <a:prstGeom prst="ellipse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2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6312024" y="3392996"/>
            <a:ext cx="1512280" cy="1512280"/>
          </a:xfrm>
          <a:prstGeom prst="ellipse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  <p:sp>
        <p:nvSpPr>
          <p:cNvPr id="13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7860196" y="3392996"/>
            <a:ext cx="1512280" cy="1512280"/>
          </a:xfrm>
          <a:prstGeom prst="ellipse">
            <a:avLst/>
          </a:prstGeom>
        </p:spPr>
        <p:txBody>
          <a:bodyPr/>
          <a:lstStyle>
            <a:lvl1pPr>
              <a:defRPr sz="9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4342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BCBE-5765-46D3-BA4F-E21B47D4CF2C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47686-4720-432E-AA12-47DA17ED5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04779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631504" y="2204864"/>
            <a:ext cx="2158263" cy="2196244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3935760" y="2204864"/>
            <a:ext cx="2158263" cy="2196244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204012" y="2204864"/>
            <a:ext cx="2158263" cy="2196244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8472264" y="2204864"/>
            <a:ext cx="2158263" cy="2196244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234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31404" y="692696"/>
            <a:ext cx="3801268" cy="2144899"/>
          </a:xfrm>
          <a:prstGeom prst="round2SameRect">
            <a:avLst>
              <a:gd name="adj1" fmla="val 0"/>
              <a:gd name="adj2" fmla="val 2480"/>
            </a:avLst>
          </a:prstGeom>
        </p:spPr>
        <p:txBody>
          <a:bodyPr/>
          <a:lstStyle/>
          <a:p>
            <a:endParaRPr lang="id-ID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619836" y="692696"/>
            <a:ext cx="3801268" cy="2144899"/>
          </a:xfrm>
          <a:prstGeom prst="round2SameRect">
            <a:avLst>
              <a:gd name="adj1" fmla="val 0"/>
              <a:gd name="adj2" fmla="val 2480"/>
            </a:avLst>
          </a:prstGeom>
        </p:spPr>
        <p:txBody>
          <a:bodyPr/>
          <a:lstStyle/>
          <a:p>
            <a:endParaRPr lang="id-ID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2675620" y="2996952"/>
            <a:ext cx="3801268" cy="2144899"/>
          </a:xfrm>
          <a:prstGeom prst="round2SameRect">
            <a:avLst>
              <a:gd name="adj1" fmla="val 0"/>
              <a:gd name="adj2" fmla="val 2480"/>
            </a:avLst>
          </a:prstGeom>
        </p:spPr>
        <p:txBody>
          <a:bodyPr/>
          <a:lstStyle/>
          <a:p>
            <a:endParaRPr lang="id-ID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672263" y="3032919"/>
            <a:ext cx="1908175" cy="212407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281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2/17/2020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64190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2/17/2020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40677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2/17/2020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3410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2/17/2020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4783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2/17/2020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45081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2/17/2020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49879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2/17/2020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08959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2/17/2020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443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BCBE-5765-46D3-BA4F-E21B47D4CF2C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47686-4720-432E-AA12-47DA17ED5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3556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2/17/2020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50093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2/17/2020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55288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DC11D-C56D-43F7-9324-A802D50A1050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2/17/2020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E1C3-4C97-4D89-86D4-AB0FC9C35DCF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13842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0567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1399032"/>
            <a:ext cx="12192000" cy="314598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4" name="Rounded Rectangle 13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72776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with B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0" y="6811553"/>
            <a:ext cx="12192000" cy="94827"/>
            <a:chOff x="0" y="3474720"/>
            <a:chExt cx="10261600" cy="71120"/>
          </a:xfrm>
        </p:grpSpPr>
        <p:sp>
          <p:nvSpPr>
            <p:cNvPr id="13" name="Rectangle 12"/>
            <p:cNvSpPr/>
            <p:nvPr/>
          </p:nvSpPr>
          <p:spPr>
            <a:xfrm>
              <a:off x="0" y="3474720"/>
              <a:ext cx="2052320" cy="711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46"/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052320" y="3474720"/>
              <a:ext cx="2052320" cy="711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46"/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104640" y="3474720"/>
              <a:ext cx="2052320" cy="711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46"/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156960" y="3474720"/>
              <a:ext cx="2052320" cy="711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46"/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8209280" y="3474720"/>
              <a:ext cx="2052320" cy="7112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446"/>
              <a:endParaRPr 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18" name="Rectangle 17"/>
          <p:cNvSpPr/>
          <p:nvPr userDrawn="1"/>
        </p:nvSpPr>
        <p:spPr>
          <a:xfrm>
            <a:off x="11440626" y="418568"/>
            <a:ext cx="381161" cy="22422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5" rIns="121893" bIns="60945" rtlCol="0" anchor="ctr"/>
          <a:lstStyle/>
          <a:p>
            <a:pPr algn="ctr" defTabSz="609446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19" name="Isosceles Triangle 18"/>
          <p:cNvSpPr/>
          <p:nvPr userDrawn="1"/>
        </p:nvSpPr>
        <p:spPr>
          <a:xfrm rot="10610802">
            <a:off x="11444976" y="514788"/>
            <a:ext cx="381784" cy="204536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3" tIns="60945" rIns="121893" bIns="60945" rtlCol="0" anchor="ctr"/>
          <a:lstStyle/>
          <a:p>
            <a:pPr algn="ctr" defTabSz="609446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0" name="Slide Number Placeholder 5"/>
          <p:cNvSpPr txBox="1">
            <a:spLocks/>
          </p:cNvSpPr>
          <p:nvPr userDrawn="1"/>
        </p:nvSpPr>
        <p:spPr>
          <a:xfrm>
            <a:off x="11458443" y="369264"/>
            <a:ext cx="351060" cy="365125"/>
          </a:xfrm>
          <a:prstGeom prst="rect">
            <a:avLst/>
          </a:prstGeom>
        </p:spPr>
        <p:txBody>
          <a:bodyPr vert="horz" lIns="0" tIns="0" rIns="0" bIns="60945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333" smtClean="0">
                <a:solidFill>
                  <a:prstClr val="white"/>
                </a:solidFill>
              </a:rPr>
              <a:pPr/>
              <a:t>‹#›</a:t>
            </a:fld>
            <a:endParaRPr lang="en-US" sz="1333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47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13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54590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22931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410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BCBE-5765-46D3-BA4F-E21B47D4CF2C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47686-4720-432E-AA12-47DA17ED5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94456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93826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28065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35472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19711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2297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69712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05549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5340" y="116632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739516" y="116632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3323692" y="116632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900439" y="116632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55340" y="1585367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739516" y="1585367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323692" y="1585367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900439" y="1585367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155340" y="3054673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1739516" y="3054673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323692" y="3054673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900439" y="3054673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155340" y="4509120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1739516" y="4509120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323692" y="4509120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900439" y="4509120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6816080" y="152636"/>
            <a:ext cx="4794343" cy="446449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8472264" y="4689140"/>
            <a:ext cx="1512169" cy="1408133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55777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980326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0" y="1399032"/>
            <a:ext cx="12192000" cy="3145981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4" name="Rounded Rectangle 13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5165335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BCBE-5765-46D3-BA4F-E21B47D4CF2C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47686-4720-432E-AA12-47DA17ED5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01279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4044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964040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2807642" y="4874264"/>
            <a:ext cx="1896753" cy="1193072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584733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302512" y="1571621"/>
            <a:ext cx="957262" cy="957262"/>
          </a:xfrm>
          <a:prstGeom prst="ellipse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id-ID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3458019" y="1571621"/>
            <a:ext cx="957262" cy="957262"/>
          </a:xfrm>
          <a:prstGeom prst="ellipse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id-ID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5615232" y="1571621"/>
            <a:ext cx="957262" cy="957262"/>
          </a:xfrm>
          <a:prstGeom prst="ellipse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id-ID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6923826" y="1571621"/>
            <a:ext cx="957262" cy="957262"/>
          </a:xfrm>
          <a:prstGeom prst="ellipse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id-ID" dirty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8212012" y="1571621"/>
            <a:ext cx="957262" cy="957262"/>
          </a:xfrm>
          <a:prstGeom prst="ellipse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id-ID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9939303" y="1571621"/>
            <a:ext cx="957262" cy="957262"/>
          </a:xfrm>
          <a:prstGeom prst="ellipse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id-ID" dirty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29624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994554" y="4126327"/>
            <a:ext cx="878070" cy="878070"/>
          </a:xfrm>
          <a:prstGeom prst="ellipse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id-ID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4590609" y="4126327"/>
            <a:ext cx="878070" cy="878070"/>
          </a:xfrm>
          <a:prstGeom prst="ellipse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id-ID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8186664" y="4126327"/>
            <a:ext cx="878070" cy="878070"/>
          </a:xfrm>
          <a:prstGeom prst="ellipse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id-ID" dirty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838556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6233915" y="2519640"/>
            <a:ext cx="1007862" cy="1007862"/>
          </a:xfrm>
          <a:prstGeom prst="ellipse">
            <a:avLst/>
          </a:prstGeom>
          <a:ln w="38100"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id-ID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7075709" y="4261103"/>
            <a:ext cx="1211442" cy="1211442"/>
          </a:xfrm>
          <a:prstGeom prst="ellipse">
            <a:avLst/>
          </a:prstGeom>
          <a:ln w="38100"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id-ID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9603685" y="2733443"/>
            <a:ext cx="1060705" cy="1060705"/>
          </a:xfrm>
          <a:prstGeom prst="ellipse">
            <a:avLst/>
          </a:prstGeom>
          <a:ln w="38100"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id-ID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9164561" y="3933434"/>
            <a:ext cx="752726" cy="752726"/>
          </a:xfrm>
          <a:prstGeom prst="ellipse">
            <a:avLst/>
          </a:prstGeom>
          <a:ln w="38100"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62338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12192000" cy="4816549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9872968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12192000" cy="4816549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682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7637281" y="2159623"/>
            <a:ext cx="2536090" cy="3391932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372304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8108769" y="0"/>
            <a:ext cx="4083232" cy="6858000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715094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BCBE-5765-46D3-BA4F-E21B47D4CF2C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47686-4720-432E-AA12-47DA17ED5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94191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4364425" y="2069567"/>
            <a:ext cx="3463151" cy="3463151"/>
          </a:xfrm>
          <a:prstGeom prst="ellipse">
            <a:avLst/>
          </a:prstGeo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73472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12192000" cy="4816549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4678174" y="1992322"/>
            <a:ext cx="1506211" cy="2658787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123759" y="2116139"/>
            <a:ext cx="1400209" cy="2471672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20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8999234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12192000" cy="4859079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1883537" y="1679195"/>
            <a:ext cx="2110266" cy="3725074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12019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12192000" cy="4859079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2469369" y="3165396"/>
            <a:ext cx="1432212" cy="1911481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3619256" y="1565773"/>
            <a:ext cx="4396453" cy="2467977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7378884" y="3284226"/>
            <a:ext cx="2798654" cy="1760375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1610233" y="4033750"/>
            <a:ext cx="598308" cy="1058834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217084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12192000" cy="5367651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24112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0"/>
            <a:ext cx="12192000" cy="5367651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2633663" y="1799425"/>
            <a:ext cx="6924676" cy="5058575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675850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2019253" y="2293246"/>
            <a:ext cx="1886180" cy="3329511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4048080" y="2495735"/>
            <a:ext cx="1719286" cy="3034913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2245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1176031" y="2065475"/>
            <a:ext cx="2455310" cy="3279403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4066708" y="3186452"/>
            <a:ext cx="1199650" cy="2128601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561868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5152912" y="2293246"/>
            <a:ext cx="1886180" cy="3329511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751403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1931247" y="2293246"/>
            <a:ext cx="1886180" cy="3329511"/>
          </a:xfr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23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/>
              </a:solidFill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85414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4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1.xml"/><Relationship Id="rId19" Type="http://schemas.openxmlformats.org/officeDocument/2006/relationships/slideLayout" Target="../slideLayouts/slideLayout50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_rels/slideMaster5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91.xml"/><Relationship Id="rId21" Type="http://schemas.openxmlformats.org/officeDocument/2006/relationships/slideLayout" Target="../slideLayouts/slideLayout86.xml"/><Relationship Id="rId42" Type="http://schemas.openxmlformats.org/officeDocument/2006/relationships/slideLayout" Target="../slideLayouts/slideLayout107.xml"/><Relationship Id="rId47" Type="http://schemas.openxmlformats.org/officeDocument/2006/relationships/slideLayout" Target="../slideLayouts/slideLayout112.xml"/><Relationship Id="rId63" Type="http://schemas.openxmlformats.org/officeDocument/2006/relationships/slideLayout" Target="../slideLayouts/slideLayout128.xml"/><Relationship Id="rId68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72.xml"/><Relationship Id="rId71" Type="http://schemas.openxmlformats.org/officeDocument/2006/relationships/theme" Target="../theme/theme5.xml"/><Relationship Id="rId2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81.xml"/><Relationship Id="rId29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76.xml"/><Relationship Id="rId24" Type="http://schemas.openxmlformats.org/officeDocument/2006/relationships/slideLayout" Target="../slideLayouts/slideLayout89.xml"/><Relationship Id="rId32" Type="http://schemas.openxmlformats.org/officeDocument/2006/relationships/slideLayout" Target="../slideLayouts/slideLayout97.xml"/><Relationship Id="rId37" Type="http://schemas.openxmlformats.org/officeDocument/2006/relationships/slideLayout" Target="../slideLayouts/slideLayout102.xml"/><Relationship Id="rId40" Type="http://schemas.openxmlformats.org/officeDocument/2006/relationships/slideLayout" Target="../slideLayouts/slideLayout105.xml"/><Relationship Id="rId45" Type="http://schemas.openxmlformats.org/officeDocument/2006/relationships/slideLayout" Target="../slideLayouts/slideLayout110.xml"/><Relationship Id="rId53" Type="http://schemas.openxmlformats.org/officeDocument/2006/relationships/slideLayout" Target="../slideLayouts/slideLayout118.xml"/><Relationship Id="rId58" Type="http://schemas.openxmlformats.org/officeDocument/2006/relationships/slideLayout" Target="../slideLayouts/slideLayout123.xml"/><Relationship Id="rId66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70.xml"/><Relationship Id="rId61" Type="http://schemas.openxmlformats.org/officeDocument/2006/relationships/slideLayout" Target="../slideLayouts/slideLayout126.xml"/><Relationship Id="rId19" Type="http://schemas.openxmlformats.org/officeDocument/2006/relationships/slideLayout" Target="../slideLayouts/slideLayout84.xml"/><Relationship Id="rId14" Type="http://schemas.openxmlformats.org/officeDocument/2006/relationships/slideLayout" Target="../slideLayouts/slideLayout79.xml"/><Relationship Id="rId22" Type="http://schemas.openxmlformats.org/officeDocument/2006/relationships/slideLayout" Target="../slideLayouts/slideLayout87.xml"/><Relationship Id="rId27" Type="http://schemas.openxmlformats.org/officeDocument/2006/relationships/slideLayout" Target="../slideLayouts/slideLayout92.xml"/><Relationship Id="rId30" Type="http://schemas.openxmlformats.org/officeDocument/2006/relationships/slideLayout" Target="../slideLayouts/slideLayout95.xml"/><Relationship Id="rId35" Type="http://schemas.openxmlformats.org/officeDocument/2006/relationships/slideLayout" Target="../slideLayouts/slideLayout100.xml"/><Relationship Id="rId43" Type="http://schemas.openxmlformats.org/officeDocument/2006/relationships/slideLayout" Target="../slideLayouts/slideLayout108.xml"/><Relationship Id="rId48" Type="http://schemas.openxmlformats.org/officeDocument/2006/relationships/slideLayout" Target="../slideLayouts/slideLayout113.xml"/><Relationship Id="rId56" Type="http://schemas.openxmlformats.org/officeDocument/2006/relationships/slideLayout" Target="../slideLayouts/slideLayout121.xml"/><Relationship Id="rId64" Type="http://schemas.openxmlformats.org/officeDocument/2006/relationships/slideLayout" Target="../slideLayouts/slideLayout129.xml"/><Relationship Id="rId69" Type="http://schemas.openxmlformats.org/officeDocument/2006/relationships/slideLayout" Target="../slideLayouts/slideLayout134.xml"/><Relationship Id="rId8" Type="http://schemas.openxmlformats.org/officeDocument/2006/relationships/slideLayout" Target="../slideLayouts/slideLayout73.xml"/><Relationship Id="rId51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7.xml"/><Relationship Id="rId17" Type="http://schemas.openxmlformats.org/officeDocument/2006/relationships/slideLayout" Target="../slideLayouts/slideLayout82.xml"/><Relationship Id="rId25" Type="http://schemas.openxmlformats.org/officeDocument/2006/relationships/slideLayout" Target="../slideLayouts/slideLayout90.xml"/><Relationship Id="rId33" Type="http://schemas.openxmlformats.org/officeDocument/2006/relationships/slideLayout" Target="../slideLayouts/slideLayout98.xml"/><Relationship Id="rId38" Type="http://schemas.openxmlformats.org/officeDocument/2006/relationships/slideLayout" Target="../slideLayouts/slideLayout103.xml"/><Relationship Id="rId46" Type="http://schemas.openxmlformats.org/officeDocument/2006/relationships/slideLayout" Target="../slideLayouts/slideLayout111.xml"/><Relationship Id="rId59" Type="http://schemas.openxmlformats.org/officeDocument/2006/relationships/slideLayout" Target="../slideLayouts/slideLayout124.xml"/><Relationship Id="rId67" Type="http://schemas.openxmlformats.org/officeDocument/2006/relationships/slideLayout" Target="../slideLayouts/slideLayout132.xml"/><Relationship Id="rId20" Type="http://schemas.openxmlformats.org/officeDocument/2006/relationships/slideLayout" Target="../slideLayouts/slideLayout85.xml"/><Relationship Id="rId41" Type="http://schemas.openxmlformats.org/officeDocument/2006/relationships/slideLayout" Target="../slideLayouts/slideLayout106.xml"/><Relationship Id="rId54" Type="http://schemas.openxmlformats.org/officeDocument/2006/relationships/slideLayout" Target="../slideLayouts/slideLayout119.xml"/><Relationship Id="rId62" Type="http://schemas.openxmlformats.org/officeDocument/2006/relationships/slideLayout" Target="../slideLayouts/slideLayout127.xml"/><Relationship Id="rId70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80.xml"/><Relationship Id="rId23" Type="http://schemas.openxmlformats.org/officeDocument/2006/relationships/slideLayout" Target="../slideLayouts/slideLayout88.xml"/><Relationship Id="rId28" Type="http://schemas.openxmlformats.org/officeDocument/2006/relationships/slideLayout" Target="../slideLayouts/slideLayout93.xml"/><Relationship Id="rId36" Type="http://schemas.openxmlformats.org/officeDocument/2006/relationships/slideLayout" Target="../slideLayouts/slideLayout101.xml"/><Relationship Id="rId49" Type="http://schemas.openxmlformats.org/officeDocument/2006/relationships/slideLayout" Target="../slideLayouts/slideLayout114.xml"/><Relationship Id="rId57" Type="http://schemas.openxmlformats.org/officeDocument/2006/relationships/slideLayout" Target="../slideLayouts/slideLayout122.xml"/><Relationship Id="rId10" Type="http://schemas.openxmlformats.org/officeDocument/2006/relationships/slideLayout" Target="../slideLayouts/slideLayout75.xml"/><Relationship Id="rId31" Type="http://schemas.openxmlformats.org/officeDocument/2006/relationships/slideLayout" Target="../slideLayouts/slideLayout96.xml"/><Relationship Id="rId44" Type="http://schemas.openxmlformats.org/officeDocument/2006/relationships/slideLayout" Target="../slideLayouts/slideLayout109.xml"/><Relationship Id="rId52" Type="http://schemas.openxmlformats.org/officeDocument/2006/relationships/slideLayout" Target="../slideLayouts/slideLayout117.xml"/><Relationship Id="rId60" Type="http://schemas.openxmlformats.org/officeDocument/2006/relationships/slideLayout" Target="../slideLayouts/slideLayout125.xml"/><Relationship Id="rId65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3" Type="http://schemas.openxmlformats.org/officeDocument/2006/relationships/slideLayout" Target="../slideLayouts/slideLayout78.xml"/><Relationship Id="rId18" Type="http://schemas.openxmlformats.org/officeDocument/2006/relationships/slideLayout" Target="../slideLayouts/slideLayout83.xml"/><Relationship Id="rId39" Type="http://schemas.openxmlformats.org/officeDocument/2006/relationships/slideLayout" Target="../slideLayouts/slideLayout104.xml"/><Relationship Id="rId34" Type="http://schemas.openxmlformats.org/officeDocument/2006/relationships/slideLayout" Target="../slideLayouts/slideLayout99.xml"/><Relationship Id="rId50" Type="http://schemas.openxmlformats.org/officeDocument/2006/relationships/slideLayout" Target="../slideLayouts/slideLayout115.xml"/><Relationship Id="rId55" Type="http://schemas.openxmlformats.org/officeDocument/2006/relationships/slideLayout" Target="../slideLayouts/slideLayout12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1BCBE-5765-46D3-BA4F-E21B47D4CF2C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47686-4720-432E-AA12-47DA17ED5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536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598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61BFE2-38DC-4D26-AB87-B459F207B08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0E49A-8D1D-4E10-ADB0-4354C89491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837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  <p:sldLayoutId id="2147483803" r:id="rId17"/>
    <p:sldLayoutId id="2147483804" r:id="rId18"/>
    <p:sldLayoutId id="2147483805" r:id="rId19"/>
    <p:sldLayoutId id="2147483806" r:id="rId2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DC11D-C56D-43F7-9324-A802D50A1050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2/17/2020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EE1C3-4C97-4D89-86D4-AB0FC9C35DCF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943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  <p:sldLayoutId id="2147484264" r:id="rId12"/>
    <p:sldLayoutId id="2147484265" r:id="rId13"/>
    <p:sldLayoutId id="2147484427" r:id="rId14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F2AF2-EA92-44F8-853B-5E3554E36C4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575539-BFBE-477A-BDB6-9CA7B44D81A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86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00" r:id="rId1"/>
    <p:sldLayoutId id="2147484501" r:id="rId2"/>
    <p:sldLayoutId id="2147484502" r:id="rId3"/>
    <p:sldLayoutId id="2147484503" r:id="rId4"/>
    <p:sldLayoutId id="2147484504" r:id="rId5"/>
    <p:sldLayoutId id="2147484505" r:id="rId6"/>
    <p:sldLayoutId id="2147484506" r:id="rId7"/>
    <p:sldLayoutId id="2147484507" r:id="rId8"/>
    <p:sldLayoutId id="2147484508" r:id="rId9"/>
    <p:sldLayoutId id="2147484509" r:id="rId10"/>
    <p:sldLayoutId id="2147484510" r:id="rId11"/>
    <p:sldLayoutId id="2147484511" r:id="rId12"/>
    <p:sldLayoutId id="2147484512" r:id="rId13"/>
    <p:sldLayoutId id="2147484513" r:id="rId14"/>
    <p:sldLayoutId id="2147484514" r:id="rId15"/>
    <p:sldLayoutId id="2147484515" r:id="rId16"/>
    <p:sldLayoutId id="2147484516" r:id="rId17"/>
    <p:sldLayoutId id="2147484517" r:id="rId18"/>
    <p:sldLayoutId id="2147484518" r:id="rId19"/>
    <p:sldLayoutId id="2147484519" r:id="rId20"/>
    <p:sldLayoutId id="2147484520" r:id="rId21"/>
    <p:sldLayoutId id="2147484521" r:id="rId22"/>
    <p:sldLayoutId id="2147484522" r:id="rId23"/>
    <p:sldLayoutId id="2147484523" r:id="rId24"/>
    <p:sldLayoutId id="2147484524" r:id="rId25"/>
    <p:sldLayoutId id="2147484525" r:id="rId26"/>
    <p:sldLayoutId id="2147484526" r:id="rId27"/>
    <p:sldLayoutId id="2147484527" r:id="rId28"/>
    <p:sldLayoutId id="2147484528" r:id="rId29"/>
    <p:sldLayoutId id="2147484529" r:id="rId30"/>
    <p:sldLayoutId id="2147484530" r:id="rId31"/>
    <p:sldLayoutId id="2147484531" r:id="rId32"/>
    <p:sldLayoutId id="2147484532" r:id="rId33"/>
    <p:sldLayoutId id="2147484533" r:id="rId34"/>
    <p:sldLayoutId id="2147484534" r:id="rId35"/>
    <p:sldLayoutId id="2147484535" r:id="rId36"/>
    <p:sldLayoutId id="2147484536" r:id="rId37"/>
    <p:sldLayoutId id="2147484537" r:id="rId38"/>
    <p:sldLayoutId id="2147484538" r:id="rId39"/>
    <p:sldLayoutId id="2147484539" r:id="rId40"/>
    <p:sldLayoutId id="2147484540" r:id="rId41"/>
    <p:sldLayoutId id="2147484541" r:id="rId42"/>
    <p:sldLayoutId id="2147484542" r:id="rId43"/>
    <p:sldLayoutId id="2147484543" r:id="rId44"/>
    <p:sldLayoutId id="2147484544" r:id="rId45"/>
    <p:sldLayoutId id="2147484545" r:id="rId46"/>
    <p:sldLayoutId id="2147484546" r:id="rId47"/>
    <p:sldLayoutId id="2147484547" r:id="rId48"/>
    <p:sldLayoutId id="2147484548" r:id="rId49"/>
    <p:sldLayoutId id="2147484549" r:id="rId50"/>
    <p:sldLayoutId id="2147484550" r:id="rId51"/>
    <p:sldLayoutId id="2147484551" r:id="rId52"/>
    <p:sldLayoutId id="2147484552" r:id="rId53"/>
    <p:sldLayoutId id="2147484553" r:id="rId54"/>
    <p:sldLayoutId id="2147484554" r:id="rId55"/>
    <p:sldLayoutId id="2147484555" r:id="rId56"/>
    <p:sldLayoutId id="2147484556" r:id="rId57"/>
    <p:sldLayoutId id="2147484557" r:id="rId58"/>
    <p:sldLayoutId id="2147484558" r:id="rId59"/>
    <p:sldLayoutId id="2147484559" r:id="rId60"/>
    <p:sldLayoutId id="2147484560" r:id="rId61"/>
    <p:sldLayoutId id="2147484561" r:id="rId62"/>
    <p:sldLayoutId id="2147484562" r:id="rId63"/>
    <p:sldLayoutId id="2147484563" r:id="rId64"/>
    <p:sldLayoutId id="2147484564" r:id="rId65"/>
    <p:sldLayoutId id="2147484565" r:id="rId66"/>
    <p:sldLayoutId id="2147484566" r:id="rId67"/>
    <p:sldLayoutId id="2147484567" r:id="rId68"/>
    <p:sldLayoutId id="2147484568" r:id="rId69"/>
    <p:sldLayoutId id="2147484569" r:id="rId7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915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42" r:id="rId1"/>
    <p:sldLayoutId id="2147484643" r:id="rId2"/>
    <p:sldLayoutId id="2147484644" r:id="rId3"/>
    <p:sldLayoutId id="2147484645" r:id="rId4"/>
    <p:sldLayoutId id="2147484646" r:id="rId5"/>
    <p:sldLayoutId id="2147484647" r:id="rId6"/>
    <p:sldLayoutId id="2147484648" r:id="rId7"/>
    <p:sldLayoutId id="2147484649" r:id="rId8"/>
    <p:sldLayoutId id="2147484650" r:id="rId9"/>
    <p:sldLayoutId id="2147484651" r:id="rId10"/>
    <p:sldLayoutId id="21474846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D3024-65B3-4FFB-934F-F0B3D1DC3158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17/02/2020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01FB9-0B35-4053-B9E7-06871A57B83C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689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66" r:id="rId1"/>
    <p:sldLayoutId id="2147484667" r:id="rId2"/>
    <p:sldLayoutId id="2147484668" r:id="rId3"/>
    <p:sldLayoutId id="2147484669" r:id="rId4"/>
    <p:sldLayoutId id="2147484670" r:id="rId5"/>
    <p:sldLayoutId id="2147484671" r:id="rId6"/>
    <p:sldLayoutId id="2147484672" r:id="rId7"/>
    <p:sldLayoutId id="2147484673" r:id="rId8"/>
    <p:sldLayoutId id="2147484674" r:id="rId9"/>
    <p:sldLayoutId id="2147484675" r:id="rId10"/>
    <p:sldLayoutId id="2147484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4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36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397727" y="1659540"/>
            <a:ext cx="4735179" cy="2064319"/>
          </a:xfrm>
          <a:prstGeom prst="rect">
            <a:avLst/>
          </a:prstGeom>
          <a:solidFill>
            <a:srgbClr val="38C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white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6132908" y="1674317"/>
            <a:ext cx="4731746" cy="2049542"/>
          </a:xfrm>
          <a:prstGeom prst="rect">
            <a:avLst/>
          </a:prstGeom>
          <a:solidFill>
            <a:srgbClr val="A5B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dirty="0"/>
              <a:t>Chi </a:t>
            </a:r>
            <a:r>
              <a:rPr lang="en-US" sz="2000" dirty="0" err="1"/>
              <a:t>phí</a:t>
            </a:r>
            <a:r>
              <a:rPr lang="en-US" sz="2000" dirty="0"/>
              <a:t> </a:t>
            </a:r>
            <a:r>
              <a:rPr lang="en-US" sz="2000" dirty="0" err="1"/>
              <a:t>thuê</a:t>
            </a:r>
            <a:r>
              <a:rPr lang="en-US" sz="2000" dirty="0"/>
              <a:t> </a:t>
            </a:r>
            <a:r>
              <a:rPr lang="en-US" sz="2000" dirty="0" err="1"/>
              <a:t>nền</a:t>
            </a:r>
            <a:r>
              <a:rPr lang="en-US" sz="2000" dirty="0"/>
              <a:t> </a:t>
            </a:r>
            <a:r>
              <a:rPr lang="en-US" sz="2000" dirty="0" err="1" smtClean="0"/>
              <a:t>tảng</a:t>
            </a:r>
            <a:r>
              <a:rPr lang="en-US" sz="2000" dirty="0" smtClean="0"/>
              <a:t> </a:t>
            </a:r>
            <a:r>
              <a:rPr lang="en-US" sz="2000" dirty="0" err="1" smtClean="0"/>
              <a:t>dạy</a:t>
            </a:r>
            <a:r>
              <a:rPr lang="en-US" sz="2000" dirty="0" smtClean="0"/>
              <a:t> </a:t>
            </a:r>
            <a:r>
              <a:rPr lang="en-US" sz="2000" dirty="0" err="1" smtClean="0"/>
              <a:t>học</a:t>
            </a:r>
            <a:r>
              <a:rPr lang="en-US" sz="2000" dirty="0" smtClean="0"/>
              <a:t> </a:t>
            </a:r>
            <a:r>
              <a:rPr lang="en-US" sz="2000" dirty="0" err="1" smtClean="0"/>
              <a:t>trực</a:t>
            </a:r>
            <a:r>
              <a:rPr lang="en-US" sz="2000" dirty="0" smtClean="0"/>
              <a:t> </a:t>
            </a:r>
            <a:r>
              <a:rPr lang="en-US" sz="2000" dirty="0" err="1" smtClean="0"/>
              <a:t>tuyến</a:t>
            </a:r>
            <a:r>
              <a:rPr lang="en-US" sz="2000" dirty="0" smtClean="0"/>
              <a:t> CLS </a:t>
            </a:r>
            <a:r>
              <a:rPr lang="en-US" sz="2000" dirty="0" err="1"/>
              <a:t>hàng</a:t>
            </a:r>
            <a:r>
              <a:rPr lang="en-US" sz="2000" dirty="0"/>
              <a:t> </a:t>
            </a:r>
            <a:r>
              <a:rPr lang="en-US" sz="2000" dirty="0" err="1"/>
              <a:t>năm</a:t>
            </a:r>
            <a:endParaRPr lang="es-MX" sz="2000" dirty="0">
              <a:solidFill>
                <a:prstClr val="white"/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1371600" y="3759928"/>
            <a:ext cx="4735180" cy="2036618"/>
          </a:xfrm>
          <a:prstGeom prst="rect">
            <a:avLst/>
          </a:prstGeom>
          <a:solidFill>
            <a:srgbClr val="D22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white"/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6132907" y="3762103"/>
            <a:ext cx="4731747" cy="2035250"/>
          </a:xfrm>
          <a:prstGeom prst="rect">
            <a:avLst/>
          </a:prstGeom>
          <a:solidFill>
            <a:srgbClr val="3E2A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dirty="0"/>
              <a:t>Chi </a:t>
            </a:r>
            <a:r>
              <a:rPr lang="en-US" sz="2000" dirty="0" err="1"/>
              <a:t>phí</a:t>
            </a:r>
            <a:r>
              <a:rPr lang="en-US" sz="2000" dirty="0"/>
              <a:t> </a:t>
            </a:r>
            <a:r>
              <a:rPr lang="en-US" sz="2000" dirty="0" err="1" smtClean="0"/>
              <a:t>vận</a:t>
            </a:r>
            <a:r>
              <a:rPr lang="en-US" sz="2000" dirty="0" smtClean="0"/>
              <a:t> </a:t>
            </a:r>
            <a:r>
              <a:rPr lang="en-US" sz="2000" dirty="0" err="1" smtClean="0"/>
              <a:t>hành</a:t>
            </a:r>
            <a:r>
              <a:rPr lang="en-US" sz="2000" dirty="0" smtClean="0"/>
              <a:t> </a:t>
            </a:r>
            <a:r>
              <a:rPr lang="en-US" sz="2000" dirty="0" err="1" smtClean="0"/>
              <a:t>hệ</a:t>
            </a:r>
            <a:r>
              <a:rPr lang="en-US" sz="2000" dirty="0" smtClean="0"/>
              <a:t> </a:t>
            </a:r>
            <a:r>
              <a:rPr lang="en-US" sz="2000" dirty="0" err="1" smtClean="0"/>
              <a:t>thống</a:t>
            </a:r>
            <a:r>
              <a:rPr lang="en-US" sz="2000" dirty="0" smtClean="0"/>
              <a:t>, </a:t>
            </a:r>
            <a:r>
              <a:rPr lang="en-US" sz="2000" dirty="0" err="1" smtClean="0"/>
              <a:t>duy</a:t>
            </a:r>
            <a:r>
              <a:rPr lang="en-US" sz="2000" dirty="0" smtClean="0"/>
              <a:t> </a:t>
            </a:r>
            <a:r>
              <a:rPr lang="en-US" sz="2000" dirty="0" err="1" smtClean="0"/>
              <a:t>trì</a:t>
            </a:r>
            <a:r>
              <a:rPr lang="en-US" sz="2000" dirty="0" smtClean="0"/>
              <a:t> </a:t>
            </a:r>
            <a:r>
              <a:rPr lang="en-US" sz="2000" dirty="0" err="1" smtClean="0"/>
              <a:t>đội</a:t>
            </a:r>
            <a:r>
              <a:rPr lang="en-US" sz="2000" dirty="0" smtClean="0"/>
              <a:t> </a:t>
            </a:r>
            <a:r>
              <a:rPr lang="en-US" sz="2000" dirty="0" err="1" smtClean="0"/>
              <a:t>ngũ</a:t>
            </a:r>
            <a:r>
              <a:rPr lang="en-US" sz="2000" dirty="0" smtClean="0"/>
              <a:t> </a:t>
            </a:r>
            <a:r>
              <a:rPr lang="en-US" sz="2000" dirty="0" err="1"/>
              <a:t>nhân</a:t>
            </a:r>
            <a:r>
              <a:rPr lang="en-US" sz="2000" dirty="0"/>
              <a:t> </a:t>
            </a:r>
            <a:r>
              <a:rPr lang="en-US" sz="2000" dirty="0" err="1" smtClean="0"/>
              <a:t>sự</a:t>
            </a:r>
            <a:r>
              <a:rPr lang="en-US" sz="2000" dirty="0" smtClean="0"/>
              <a:t>, </a:t>
            </a:r>
            <a:r>
              <a:rPr lang="en-US" sz="2000" dirty="0" err="1" smtClean="0"/>
              <a:t>chăm</a:t>
            </a:r>
            <a:r>
              <a:rPr lang="en-US" sz="2000" dirty="0" smtClean="0"/>
              <a:t> </a:t>
            </a:r>
            <a:r>
              <a:rPr lang="en-US" sz="2000" dirty="0" err="1" smtClean="0"/>
              <a:t>sóc</a:t>
            </a:r>
            <a:r>
              <a:rPr lang="en-US" sz="2000" dirty="0" smtClean="0"/>
              <a:t> </a:t>
            </a:r>
            <a:r>
              <a:rPr lang="en-US" sz="2000" dirty="0" err="1" smtClean="0"/>
              <a:t>khách</a:t>
            </a:r>
            <a:r>
              <a:rPr lang="en-US" sz="2000" dirty="0" smtClean="0"/>
              <a:t> </a:t>
            </a:r>
            <a:r>
              <a:rPr lang="en-US" sz="2000" dirty="0" err="1" smtClean="0"/>
              <a:t>hàng</a:t>
            </a:r>
            <a:r>
              <a:rPr lang="en-US" sz="2000" dirty="0" smtClean="0"/>
              <a:t> </a:t>
            </a:r>
            <a:r>
              <a:rPr lang="en-US" sz="2000" dirty="0" err="1"/>
              <a:t>hỗ</a:t>
            </a:r>
            <a:r>
              <a:rPr lang="en-US" sz="2000" dirty="0"/>
              <a:t> </a:t>
            </a:r>
            <a:r>
              <a:rPr lang="en-US" sz="2000" dirty="0" err="1" smtClean="0"/>
              <a:t>trợ</a:t>
            </a:r>
            <a:r>
              <a:rPr lang="en-US" sz="2000" dirty="0" smtClean="0"/>
              <a:t> </a:t>
            </a:r>
            <a:r>
              <a:rPr lang="en-US" sz="2000" dirty="0" err="1" smtClean="0"/>
              <a:t>cho</a:t>
            </a:r>
            <a:r>
              <a:rPr lang="en-US" sz="2000" dirty="0" smtClean="0"/>
              <a:t> 1 </a:t>
            </a:r>
            <a:r>
              <a:rPr lang="en-US" sz="2000" dirty="0" err="1" smtClean="0"/>
              <a:t>học</a:t>
            </a:r>
            <a:r>
              <a:rPr lang="en-US" sz="2000" dirty="0" smtClean="0"/>
              <a:t> </a:t>
            </a:r>
            <a:r>
              <a:rPr lang="en-US" sz="2000" dirty="0" err="1" smtClean="0"/>
              <a:t>sinh</a:t>
            </a:r>
            <a:r>
              <a:rPr lang="en-US" sz="2000" dirty="0" smtClean="0"/>
              <a:t> </a:t>
            </a:r>
            <a:r>
              <a:rPr lang="en-US" sz="2000" dirty="0" err="1" smtClean="0"/>
              <a:t>trong</a:t>
            </a:r>
            <a:r>
              <a:rPr lang="en-US" sz="2000" dirty="0" smtClean="0"/>
              <a:t> 1 </a:t>
            </a:r>
            <a:r>
              <a:rPr lang="en-US" sz="2000" dirty="0" err="1" smtClean="0"/>
              <a:t>năm</a:t>
            </a:r>
            <a:r>
              <a:rPr lang="en-US" sz="2000" dirty="0" smtClean="0"/>
              <a:t> </a:t>
            </a:r>
            <a:endParaRPr lang="es-MX" sz="2000" dirty="0">
              <a:solidFill>
                <a:prstClr val="white"/>
              </a:solidFill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3276600" y="757910"/>
            <a:ext cx="6617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dirty="0" smtClean="0">
                <a:solidFill>
                  <a:srgbClr val="2D3E50"/>
                </a:solidFill>
                <a:latin typeface="Roboto"/>
                <a:ea typeface="Segoe UI" panose="020B0502040204020203" pitchFamily="34" charset="0"/>
                <a:cs typeface="Segoe UI" panose="020B0502040204020203" pitchFamily="34" charset="0"/>
              </a:rPr>
              <a:t>CÁC KHOẢN CHI PHÍ CỐ ĐỊNH </a:t>
            </a:r>
            <a:endParaRPr lang="es-MX" sz="3200" b="1" dirty="0">
              <a:solidFill>
                <a:srgbClr val="2D3E50"/>
              </a:solidFill>
              <a:latin typeface="Roboto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1986523" y="2340765"/>
            <a:ext cx="6607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 smtClean="0">
                <a:solidFill>
                  <a:prstClr val="white"/>
                </a:solidFill>
                <a:latin typeface="FontAwesome" pitchFamily="50" charset="0"/>
              </a:rPr>
              <a:t></a:t>
            </a:r>
            <a:endParaRPr lang="es-MX" sz="4000" dirty="0">
              <a:solidFill>
                <a:prstClr val="white"/>
              </a:solidFill>
            </a:endParaRPr>
          </a:p>
        </p:txBody>
      </p:sp>
      <p:sp>
        <p:nvSpPr>
          <p:cNvPr id="13" name="CuadroTexto 12"/>
          <p:cNvSpPr txBox="1"/>
          <p:nvPr/>
        </p:nvSpPr>
        <p:spPr>
          <a:xfrm>
            <a:off x="1986523" y="4377383"/>
            <a:ext cx="6607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 smtClean="0">
                <a:solidFill>
                  <a:prstClr val="white"/>
                </a:solidFill>
                <a:latin typeface="FontAwesome" pitchFamily="50" charset="0"/>
              </a:rPr>
              <a:t></a:t>
            </a:r>
            <a:endParaRPr lang="es-MX" sz="4000" dirty="0">
              <a:solidFill>
                <a:prstClr val="white"/>
              </a:solidFill>
            </a:endParaRPr>
          </a:p>
        </p:txBody>
      </p:sp>
      <p:sp>
        <p:nvSpPr>
          <p:cNvPr id="19" name="CuadroTexto 18"/>
          <p:cNvSpPr txBox="1"/>
          <p:nvPr/>
        </p:nvSpPr>
        <p:spPr>
          <a:xfrm>
            <a:off x="3058127" y="2429019"/>
            <a:ext cx="2548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prstClr val="white"/>
                </a:solidFill>
                <a:latin typeface="Roboto"/>
              </a:rPr>
              <a:t>6.000.000đ/</a:t>
            </a:r>
            <a:r>
              <a:rPr lang="en-US" sz="2400" b="1" dirty="0" err="1" smtClean="0">
                <a:solidFill>
                  <a:prstClr val="white"/>
                </a:solidFill>
                <a:latin typeface="Roboto"/>
              </a:rPr>
              <a:t>năm</a:t>
            </a:r>
            <a:endParaRPr lang="en-US" sz="2400" b="1" dirty="0" smtClean="0">
              <a:solidFill>
                <a:prstClr val="white"/>
              </a:solidFill>
              <a:latin typeface="Roboto"/>
            </a:endParaRPr>
          </a:p>
        </p:txBody>
      </p:sp>
      <p:sp>
        <p:nvSpPr>
          <p:cNvPr id="31" name="Rectángulo 30"/>
          <p:cNvSpPr/>
          <p:nvPr/>
        </p:nvSpPr>
        <p:spPr>
          <a:xfrm>
            <a:off x="1917376" y="2251037"/>
            <a:ext cx="817631" cy="817631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white"/>
              </a:solidFill>
            </a:endParaRPr>
          </a:p>
        </p:txBody>
      </p:sp>
      <p:sp>
        <p:nvSpPr>
          <p:cNvPr id="33" name="Rectángulo 32"/>
          <p:cNvSpPr/>
          <p:nvPr/>
        </p:nvSpPr>
        <p:spPr>
          <a:xfrm>
            <a:off x="1917376" y="4287655"/>
            <a:ext cx="817631" cy="817631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white"/>
              </a:solidFill>
            </a:endParaRPr>
          </a:p>
        </p:txBody>
      </p:sp>
      <p:cxnSp>
        <p:nvCxnSpPr>
          <p:cNvPr id="39" name="Conector recto 38"/>
          <p:cNvCxnSpPr/>
          <p:nvPr/>
        </p:nvCxnSpPr>
        <p:spPr>
          <a:xfrm flipV="1">
            <a:off x="6132907" y="1662159"/>
            <a:ext cx="0" cy="4197152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uadroTexto 18"/>
          <p:cNvSpPr txBox="1"/>
          <p:nvPr/>
        </p:nvSpPr>
        <p:spPr>
          <a:xfrm>
            <a:off x="3058127" y="4558005"/>
            <a:ext cx="2794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prstClr val="white"/>
                </a:solidFill>
                <a:latin typeface="Roboto"/>
              </a:rPr>
              <a:t>9</a:t>
            </a:r>
            <a:r>
              <a:rPr lang="en-US" sz="2400" b="1" dirty="0" smtClean="0">
                <a:solidFill>
                  <a:prstClr val="white"/>
                </a:solidFill>
                <a:latin typeface="Roboto"/>
              </a:rPr>
              <a:t>0.000đ/</a:t>
            </a:r>
            <a:r>
              <a:rPr lang="en-US" sz="2400" b="1" dirty="0" err="1" smtClean="0">
                <a:solidFill>
                  <a:prstClr val="white"/>
                </a:solidFill>
                <a:latin typeface="Roboto"/>
              </a:rPr>
              <a:t>hs</a:t>
            </a:r>
            <a:r>
              <a:rPr lang="en-US" sz="2400" b="1" dirty="0" smtClean="0">
                <a:solidFill>
                  <a:prstClr val="white"/>
                </a:solidFill>
                <a:latin typeface="Roboto"/>
              </a:rPr>
              <a:t>/</a:t>
            </a:r>
            <a:r>
              <a:rPr lang="en-US" sz="2400" b="1" dirty="0" err="1" smtClean="0">
                <a:solidFill>
                  <a:prstClr val="white"/>
                </a:solidFill>
                <a:latin typeface="Roboto"/>
              </a:rPr>
              <a:t>năm</a:t>
            </a:r>
            <a:endParaRPr lang="en-US" sz="2400" dirty="0" smtClean="0">
              <a:solidFill>
                <a:prstClr val="white"/>
              </a:solidFill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44335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28053" y="1052098"/>
            <a:ext cx="11763947" cy="5123660"/>
            <a:chOff x="2075248" y="1572949"/>
            <a:chExt cx="10074023" cy="4352956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4849961" y="4626176"/>
              <a:ext cx="794556" cy="729026"/>
            </a:xfrm>
            <a:custGeom>
              <a:avLst/>
              <a:gdLst>
                <a:gd name="T0" fmla="*/ 163 w 163"/>
                <a:gd name="T1" fmla="*/ 31 h 150"/>
                <a:gd name="T2" fmla="*/ 163 w 163"/>
                <a:gd name="T3" fmla="*/ 0 h 150"/>
                <a:gd name="T4" fmla="*/ 157 w 163"/>
                <a:gd name="T5" fmla="*/ 0 h 150"/>
                <a:gd name="T6" fmla="*/ 7 w 163"/>
                <a:gd name="T7" fmla="*/ 0 h 150"/>
                <a:gd name="T8" fmla="*/ 0 w 163"/>
                <a:gd name="T9" fmla="*/ 0 h 150"/>
                <a:gd name="T10" fmla="*/ 0 w 163"/>
                <a:gd name="T11" fmla="*/ 31 h 150"/>
                <a:gd name="T12" fmla="*/ 7 w 163"/>
                <a:gd name="T13" fmla="*/ 39 h 150"/>
                <a:gd name="T14" fmla="*/ 7 w 163"/>
                <a:gd name="T15" fmla="*/ 46 h 150"/>
                <a:gd name="T16" fmla="*/ 0 w 163"/>
                <a:gd name="T17" fmla="*/ 53 h 150"/>
                <a:gd name="T18" fmla="*/ 7 w 163"/>
                <a:gd name="T19" fmla="*/ 59 h 150"/>
                <a:gd name="T20" fmla="*/ 7 w 163"/>
                <a:gd name="T21" fmla="*/ 69 h 150"/>
                <a:gd name="T22" fmla="*/ 0 w 163"/>
                <a:gd name="T23" fmla="*/ 76 h 150"/>
                <a:gd name="T24" fmla="*/ 7 w 163"/>
                <a:gd name="T25" fmla="*/ 82 h 150"/>
                <a:gd name="T26" fmla="*/ 7 w 163"/>
                <a:gd name="T27" fmla="*/ 92 h 150"/>
                <a:gd name="T28" fmla="*/ 0 w 163"/>
                <a:gd name="T29" fmla="*/ 99 h 150"/>
                <a:gd name="T30" fmla="*/ 7 w 163"/>
                <a:gd name="T31" fmla="*/ 105 h 150"/>
                <a:gd name="T32" fmla="*/ 7 w 163"/>
                <a:gd name="T33" fmla="*/ 113 h 150"/>
                <a:gd name="T34" fmla="*/ 57 w 163"/>
                <a:gd name="T35" fmla="*/ 141 h 150"/>
                <a:gd name="T36" fmla="*/ 61 w 163"/>
                <a:gd name="T37" fmla="*/ 141 h 150"/>
                <a:gd name="T38" fmla="*/ 82 w 163"/>
                <a:gd name="T39" fmla="*/ 150 h 150"/>
                <a:gd name="T40" fmla="*/ 102 w 163"/>
                <a:gd name="T41" fmla="*/ 141 h 150"/>
                <a:gd name="T42" fmla="*/ 106 w 163"/>
                <a:gd name="T43" fmla="*/ 141 h 150"/>
                <a:gd name="T44" fmla="*/ 157 w 163"/>
                <a:gd name="T45" fmla="*/ 113 h 150"/>
                <a:gd name="T46" fmla="*/ 157 w 163"/>
                <a:gd name="T47" fmla="*/ 113 h 150"/>
                <a:gd name="T48" fmla="*/ 157 w 163"/>
                <a:gd name="T49" fmla="*/ 105 h 150"/>
                <a:gd name="T50" fmla="*/ 163 w 163"/>
                <a:gd name="T51" fmla="*/ 99 h 150"/>
                <a:gd name="T52" fmla="*/ 157 w 163"/>
                <a:gd name="T53" fmla="*/ 92 h 150"/>
                <a:gd name="T54" fmla="*/ 157 w 163"/>
                <a:gd name="T55" fmla="*/ 82 h 150"/>
                <a:gd name="T56" fmla="*/ 163 w 163"/>
                <a:gd name="T57" fmla="*/ 76 h 150"/>
                <a:gd name="T58" fmla="*/ 157 w 163"/>
                <a:gd name="T59" fmla="*/ 69 h 150"/>
                <a:gd name="T60" fmla="*/ 157 w 163"/>
                <a:gd name="T61" fmla="*/ 59 h 150"/>
                <a:gd name="T62" fmla="*/ 163 w 163"/>
                <a:gd name="T63" fmla="*/ 53 h 150"/>
                <a:gd name="T64" fmla="*/ 157 w 163"/>
                <a:gd name="T65" fmla="*/ 46 h 150"/>
                <a:gd name="T66" fmla="*/ 157 w 163"/>
                <a:gd name="T67" fmla="*/ 39 h 150"/>
                <a:gd name="T68" fmla="*/ 163 w 163"/>
                <a:gd name="T69" fmla="*/ 3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3" h="150">
                  <a:moveTo>
                    <a:pt x="163" y="31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3" y="46"/>
                    <a:pt x="0" y="49"/>
                    <a:pt x="0" y="53"/>
                  </a:cubicBezTo>
                  <a:cubicBezTo>
                    <a:pt x="0" y="56"/>
                    <a:pt x="3" y="59"/>
                    <a:pt x="7" y="5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3" y="69"/>
                    <a:pt x="0" y="72"/>
                    <a:pt x="0" y="76"/>
                  </a:cubicBezTo>
                  <a:cubicBezTo>
                    <a:pt x="0" y="79"/>
                    <a:pt x="3" y="82"/>
                    <a:pt x="7" y="8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3" y="92"/>
                    <a:pt x="0" y="95"/>
                    <a:pt x="0" y="99"/>
                  </a:cubicBezTo>
                  <a:cubicBezTo>
                    <a:pt x="0" y="102"/>
                    <a:pt x="3" y="105"/>
                    <a:pt x="7" y="105"/>
                  </a:cubicBezTo>
                  <a:cubicBezTo>
                    <a:pt x="7" y="113"/>
                    <a:pt x="7" y="113"/>
                    <a:pt x="7" y="113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1" y="141"/>
                    <a:pt x="61" y="141"/>
                    <a:pt x="61" y="141"/>
                  </a:cubicBezTo>
                  <a:cubicBezTo>
                    <a:pt x="64" y="146"/>
                    <a:pt x="72" y="150"/>
                    <a:pt x="82" y="150"/>
                  </a:cubicBezTo>
                  <a:cubicBezTo>
                    <a:pt x="91" y="150"/>
                    <a:pt x="99" y="146"/>
                    <a:pt x="102" y="141"/>
                  </a:cubicBezTo>
                  <a:cubicBezTo>
                    <a:pt x="106" y="141"/>
                    <a:pt x="106" y="141"/>
                    <a:pt x="106" y="141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60" y="105"/>
                    <a:pt x="163" y="102"/>
                    <a:pt x="163" y="99"/>
                  </a:cubicBezTo>
                  <a:cubicBezTo>
                    <a:pt x="163" y="95"/>
                    <a:pt x="160" y="92"/>
                    <a:pt x="157" y="9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60" y="82"/>
                    <a:pt x="163" y="79"/>
                    <a:pt x="163" y="76"/>
                  </a:cubicBezTo>
                  <a:cubicBezTo>
                    <a:pt x="163" y="72"/>
                    <a:pt x="160" y="69"/>
                    <a:pt x="157" y="69"/>
                  </a:cubicBezTo>
                  <a:cubicBezTo>
                    <a:pt x="157" y="59"/>
                    <a:pt x="157" y="59"/>
                    <a:pt x="157" y="59"/>
                  </a:cubicBezTo>
                  <a:cubicBezTo>
                    <a:pt x="160" y="59"/>
                    <a:pt x="163" y="56"/>
                    <a:pt x="163" y="53"/>
                  </a:cubicBezTo>
                  <a:cubicBezTo>
                    <a:pt x="163" y="49"/>
                    <a:pt x="160" y="46"/>
                    <a:pt x="157" y="46"/>
                  </a:cubicBezTo>
                  <a:cubicBezTo>
                    <a:pt x="157" y="39"/>
                    <a:pt x="157" y="39"/>
                    <a:pt x="157" y="39"/>
                  </a:cubicBezTo>
                  <a:lnTo>
                    <a:pt x="163" y="3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prstClr val="black"/>
                </a:solidFill>
              </a:endParaRP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4333908" y="2176977"/>
              <a:ext cx="1777512" cy="597965"/>
              <a:chOff x="4333908" y="2176977"/>
              <a:chExt cx="1777512" cy="597965"/>
            </a:xfrm>
          </p:grpSpPr>
          <p:sp>
            <p:nvSpPr>
              <p:cNvPr id="15" name="Freeform 9"/>
              <p:cNvSpPr>
                <a:spLocks/>
              </p:cNvSpPr>
              <p:nvPr/>
            </p:nvSpPr>
            <p:spPr bwMode="auto">
              <a:xfrm>
                <a:off x="4333908" y="2176977"/>
                <a:ext cx="1777512" cy="597965"/>
              </a:xfrm>
              <a:custGeom>
                <a:avLst/>
                <a:gdLst>
                  <a:gd name="T0" fmla="*/ 0 w 365"/>
                  <a:gd name="T1" fmla="*/ 123 h 123"/>
                  <a:gd name="T2" fmla="*/ 365 w 365"/>
                  <a:gd name="T3" fmla="*/ 123 h 123"/>
                  <a:gd name="T4" fmla="*/ 183 w 365"/>
                  <a:gd name="T5" fmla="*/ 0 h 123"/>
                  <a:gd name="T6" fmla="*/ 0 w 365"/>
                  <a:gd name="T7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5" h="123">
                    <a:moveTo>
                      <a:pt x="0" y="123"/>
                    </a:moveTo>
                    <a:cubicBezTo>
                      <a:pt x="365" y="123"/>
                      <a:pt x="365" y="123"/>
                      <a:pt x="365" y="123"/>
                    </a:cubicBezTo>
                    <a:cubicBezTo>
                      <a:pt x="341" y="60"/>
                      <a:pt x="282" y="0"/>
                      <a:pt x="183" y="0"/>
                    </a:cubicBezTo>
                    <a:cubicBezTo>
                      <a:pt x="83" y="0"/>
                      <a:pt x="24" y="60"/>
                      <a:pt x="0" y="123"/>
                    </a:cubicBezTo>
                    <a:close/>
                  </a:path>
                </a:pathLst>
              </a:custGeom>
              <a:solidFill>
                <a:srgbClr val="93796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id-ID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5106090" y="2353192"/>
                <a:ext cx="23724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AU" sz="1600" dirty="0">
                    <a:solidFill>
                      <a:prstClr val="white"/>
                    </a:solidFill>
                    <a:latin typeface="Lato Black" panose="020F0A02020204030203" pitchFamily="34" charset="0"/>
                  </a:rPr>
                  <a:t>01</a:t>
                </a:r>
                <a:endParaRPr lang="en-US" sz="1600" dirty="0">
                  <a:solidFill>
                    <a:prstClr val="white"/>
                  </a:solidFill>
                  <a:latin typeface="Lato Black" panose="020F0A02020204030203" pitchFamily="34" charset="0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4274521" y="2774942"/>
              <a:ext cx="1900382" cy="602061"/>
              <a:chOff x="4274521" y="2774942"/>
              <a:chExt cx="1900382" cy="602061"/>
            </a:xfrm>
          </p:grpSpPr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4274521" y="2774942"/>
                <a:ext cx="1900382" cy="602061"/>
              </a:xfrm>
              <a:custGeom>
                <a:avLst/>
                <a:gdLst>
                  <a:gd name="T0" fmla="*/ 0 w 390"/>
                  <a:gd name="T1" fmla="*/ 67 h 124"/>
                  <a:gd name="T2" fmla="*/ 10 w 390"/>
                  <a:gd name="T3" fmla="*/ 124 h 124"/>
                  <a:gd name="T4" fmla="*/ 380 w 390"/>
                  <a:gd name="T5" fmla="*/ 124 h 124"/>
                  <a:gd name="T6" fmla="*/ 390 w 390"/>
                  <a:gd name="T7" fmla="*/ 67 h 124"/>
                  <a:gd name="T8" fmla="*/ 377 w 390"/>
                  <a:gd name="T9" fmla="*/ 0 h 124"/>
                  <a:gd name="T10" fmla="*/ 12 w 390"/>
                  <a:gd name="T11" fmla="*/ 0 h 124"/>
                  <a:gd name="T12" fmla="*/ 0 w 390"/>
                  <a:gd name="T13" fmla="*/ 67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0" h="124">
                    <a:moveTo>
                      <a:pt x="0" y="67"/>
                    </a:moveTo>
                    <a:cubicBezTo>
                      <a:pt x="0" y="87"/>
                      <a:pt x="4" y="105"/>
                      <a:pt x="10" y="124"/>
                    </a:cubicBezTo>
                    <a:cubicBezTo>
                      <a:pt x="380" y="124"/>
                      <a:pt x="380" y="124"/>
                      <a:pt x="380" y="124"/>
                    </a:cubicBezTo>
                    <a:cubicBezTo>
                      <a:pt x="386" y="105"/>
                      <a:pt x="390" y="87"/>
                      <a:pt x="390" y="67"/>
                    </a:cubicBezTo>
                    <a:cubicBezTo>
                      <a:pt x="390" y="46"/>
                      <a:pt x="385" y="23"/>
                      <a:pt x="37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" y="23"/>
                      <a:pt x="0" y="46"/>
                      <a:pt x="0" y="67"/>
                    </a:cubicBezTo>
                    <a:close/>
                  </a:path>
                </a:pathLst>
              </a:custGeom>
              <a:solidFill>
                <a:srgbClr val="00BBD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5106090" y="2940083"/>
                <a:ext cx="237245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AU" sz="1600" dirty="0">
                    <a:solidFill>
                      <a:prstClr val="white"/>
                    </a:solidFill>
                    <a:latin typeface="Lato Black" panose="020F0A02020204030203" pitchFamily="34" charset="0"/>
                  </a:rPr>
                  <a:t>02</a:t>
                </a:r>
                <a:endParaRPr lang="en-US" sz="1600" dirty="0">
                  <a:solidFill>
                    <a:prstClr val="white"/>
                  </a:solidFill>
                  <a:latin typeface="Lato Black" panose="020F0A02020204030203" pitchFamily="34" charset="0"/>
                </a:endParaRP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4323669" y="3377002"/>
              <a:ext cx="1802086" cy="597965"/>
              <a:chOff x="4323669" y="3377002"/>
              <a:chExt cx="1802086" cy="597965"/>
            </a:xfrm>
          </p:grpSpPr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4323669" y="3377002"/>
                <a:ext cx="1802086" cy="597965"/>
              </a:xfrm>
              <a:custGeom>
                <a:avLst/>
                <a:gdLst>
                  <a:gd name="T0" fmla="*/ 65 w 370"/>
                  <a:gd name="T1" fmla="*/ 123 h 123"/>
                  <a:gd name="T2" fmla="*/ 304 w 370"/>
                  <a:gd name="T3" fmla="*/ 123 h 123"/>
                  <a:gd name="T4" fmla="*/ 370 w 370"/>
                  <a:gd name="T5" fmla="*/ 0 h 123"/>
                  <a:gd name="T6" fmla="*/ 0 w 370"/>
                  <a:gd name="T7" fmla="*/ 0 h 123"/>
                  <a:gd name="T8" fmla="*/ 65 w 370"/>
                  <a:gd name="T9" fmla="*/ 12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123">
                    <a:moveTo>
                      <a:pt x="65" y="123"/>
                    </a:moveTo>
                    <a:cubicBezTo>
                      <a:pt x="304" y="123"/>
                      <a:pt x="304" y="123"/>
                      <a:pt x="304" y="123"/>
                    </a:cubicBezTo>
                    <a:cubicBezTo>
                      <a:pt x="324" y="87"/>
                      <a:pt x="354" y="45"/>
                      <a:pt x="3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45"/>
                      <a:pt x="45" y="87"/>
                      <a:pt x="65" y="123"/>
                    </a:cubicBez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5106090" y="3549821"/>
                <a:ext cx="237245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AU" sz="1600" dirty="0">
                    <a:solidFill>
                      <a:prstClr val="white"/>
                    </a:solidFill>
                    <a:latin typeface="Lato Black" panose="020F0A02020204030203" pitchFamily="34" charset="0"/>
                  </a:rPr>
                  <a:t>03</a:t>
                </a:r>
                <a:endParaRPr lang="en-US" sz="1600" dirty="0">
                  <a:solidFill>
                    <a:prstClr val="white"/>
                  </a:solidFill>
                  <a:latin typeface="Lato Black" panose="020F0A02020204030203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641082" y="3974968"/>
              <a:ext cx="1163165" cy="597965"/>
              <a:chOff x="4641082" y="3974968"/>
              <a:chExt cx="1163165" cy="597965"/>
            </a:xfrm>
          </p:grpSpPr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4641082" y="3974968"/>
                <a:ext cx="1163165" cy="597965"/>
              </a:xfrm>
              <a:custGeom>
                <a:avLst/>
                <a:gdLst>
                  <a:gd name="T0" fmla="*/ 221 w 239"/>
                  <a:gd name="T1" fmla="*/ 52 h 123"/>
                  <a:gd name="T2" fmla="*/ 239 w 239"/>
                  <a:gd name="T3" fmla="*/ 0 h 123"/>
                  <a:gd name="T4" fmla="*/ 0 w 239"/>
                  <a:gd name="T5" fmla="*/ 0 h 123"/>
                  <a:gd name="T6" fmla="*/ 19 w 239"/>
                  <a:gd name="T7" fmla="*/ 52 h 123"/>
                  <a:gd name="T8" fmla="*/ 51 w 239"/>
                  <a:gd name="T9" fmla="*/ 123 h 123"/>
                  <a:gd name="T10" fmla="*/ 120 w 239"/>
                  <a:gd name="T11" fmla="*/ 123 h 123"/>
                  <a:gd name="T12" fmla="*/ 188 w 239"/>
                  <a:gd name="T13" fmla="*/ 123 h 123"/>
                  <a:gd name="T14" fmla="*/ 221 w 239"/>
                  <a:gd name="T15" fmla="*/ 5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9" h="123">
                    <a:moveTo>
                      <a:pt x="221" y="52"/>
                    </a:moveTo>
                    <a:cubicBezTo>
                      <a:pt x="221" y="37"/>
                      <a:pt x="228" y="19"/>
                      <a:pt x="2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9"/>
                      <a:pt x="19" y="37"/>
                      <a:pt x="19" y="52"/>
                    </a:cubicBezTo>
                    <a:cubicBezTo>
                      <a:pt x="19" y="105"/>
                      <a:pt x="37" y="123"/>
                      <a:pt x="51" y="123"/>
                    </a:cubicBezTo>
                    <a:cubicBezTo>
                      <a:pt x="65" y="123"/>
                      <a:pt x="120" y="123"/>
                      <a:pt x="120" y="123"/>
                    </a:cubicBezTo>
                    <a:cubicBezTo>
                      <a:pt x="120" y="123"/>
                      <a:pt x="174" y="123"/>
                      <a:pt x="188" y="123"/>
                    </a:cubicBezTo>
                    <a:cubicBezTo>
                      <a:pt x="202" y="123"/>
                      <a:pt x="221" y="105"/>
                      <a:pt x="221" y="52"/>
                    </a:cubicBezTo>
                    <a:close/>
                  </a:path>
                </a:pathLst>
              </a:custGeom>
              <a:solidFill>
                <a:srgbClr val="F23B4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5106090" y="4136712"/>
                <a:ext cx="237245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AU" sz="1600" dirty="0">
                    <a:solidFill>
                      <a:prstClr val="white"/>
                    </a:solidFill>
                    <a:latin typeface="Lato Black" panose="020F0A02020204030203" pitchFamily="34" charset="0"/>
                  </a:rPr>
                  <a:t>04</a:t>
                </a:r>
                <a:endParaRPr lang="en-US" sz="1600" dirty="0">
                  <a:solidFill>
                    <a:prstClr val="white"/>
                  </a:solidFill>
                  <a:latin typeface="Lato Black" panose="020F0A02020204030203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7924768" y="1736419"/>
              <a:ext cx="4143361" cy="887653"/>
              <a:chOff x="6217888" y="1736419"/>
              <a:chExt cx="4143361" cy="887653"/>
            </a:xfrm>
          </p:grpSpPr>
          <p:sp>
            <p:nvSpPr>
              <p:cNvPr id="30" name="Oval 29"/>
              <p:cNvSpPr>
                <a:spLocks noChangeAspect="1"/>
              </p:cNvSpPr>
              <p:nvPr/>
            </p:nvSpPr>
            <p:spPr>
              <a:xfrm>
                <a:off x="6217888" y="1736419"/>
                <a:ext cx="551992" cy="551992"/>
              </a:xfrm>
              <a:prstGeom prst="ellipse">
                <a:avLst/>
              </a:prstGeom>
              <a:solidFill>
                <a:srgbClr val="9379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dirty="0" smtClean="0">
                    <a:solidFill>
                      <a:prstClr val="white"/>
                    </a:solidFill>
                    <a:latin typeface="FontAwesome" pitchFamily="2" charset="0"/>
                  </a:rPr>
                  <a:t></a:t>
                </a:r>
                <a:endParaRPr lang="en-US" dirty="0">
                  <a:solidFill>
                    <a:prstClr val="white"/>
                  </a:solidFill>
                  <a:latin typeface="FontAwesome" pitchFamily="2" charset="0"/>
                </a:endParaRPr>
              </a:p>
            </p:txBody>
          </p:sp>
          <p:sp>
            <p:nvSpPr>
              <p:cNvPr id="32" name="Text Placeholder 32"/>
              <p:cNvSpPr txBox="1">
                <a:spLocks/>
              </p:cNvSpPr>
              <p:nvPr/>
            </p:nvSpPr>
            <p:spPr>
              <a:xfrm>
                <a:off x="7173383" y="2095339"/>
                <a:ext cx="2038542" cy="528733"/>
              </a:xfrm>
              <a:prstGeom prst="rect">
                <a:avLst/>
              </a:prstGeom>
            </p:spPr>
            <p:txBody>
              <a:bodyPr lIns="0" tIns="0" rIns="0" bIns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1600" dirty="0" smtClean="0">
                    <a:latin typeface="Roboto"/>
                  </a:rPr>
                  <a:t>= 1.000*300.000đ  </a:t>
                </a:r>
              </a:p>
              <a:p>
                <a:pPr marL="0" indent="0">
                  <a:buNone/>
                </a:pPr>
                <a:r>
                  <a:rPr lang="en-US" sz="1600" dirty="0" smtClean="0">
                    <a:latin typeface="Roboto"/>
                  </a:rPr>
                  <a:t>= 300 </a:t>
                </a:r>
                <a:r>
                  <a:rPr lang="en-US" sz="1600" dirty="0" err="1" smtClean="0">
                    <a:latin typeface="Roboto"/>
                  </a:rPr>
                  <a:t>triệu</a:t>
                </a:r>
                <a:r>
                  <a:rPr lang="en-US" sz="1600" dirty="0" smtClean="0">
                    <a:latin typeface="Roboto"/>
                  </a:rPr>
                  <a:t> </a:t>
                </a:r>
                <a:r>
                  <a:rPr lang="en-US" sz="1600" dirty="0" err="1" smtClean="0">
                    <a:latin typeface="Roboto"/>
                  </a:rPr>
                  <a:t>đồng</a:t>
                </a:r>
                <a:r>
                  <a:rPr lang="en-US" sz="1600" dirty="0" smtClean="0">
                    <a:latin typeface="Roboto"/>
                  </a:rPr>
                  <a:t>/</a:t>
                </a:r>
                <a:r>
                  <a:rPr lang="en-US" sz="1600" dirty="0" err="1" smtClean="0">
                    <a:latin typeface="Roboto"/>
                  </a:rPr>
                  <a:t>năm</a:t>
                </a:r>
                <a:endParaRPr lang="en-US" sz="7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Roboto"/>
                </a:endParaRPr>
              </a:p>
            </p:txBody>
          </p:sp>
          <p:sp>
            <p:nvSpPr>
              <p:cNvPr id="33" name="Text Placeholder 33"/>
              <p:cNvSpPr txBox="1">
                <a:spLocks/>
              </p:cNvSpPr>
              <p:nvPr/>
            </p:nvSpPr>
            <p:spPr>
              <a:xfrm>
                <a:off x="6928710" y="1736419"/>
                <a:ext cx="3432539" cy="279982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AU" sz="1600" b="1" dirty="0" err="1" smtClean="0">
                    <a:solidFill>
                      <a:srgbClr val="937963"/>
                    </a:solidFill>
                    <a:latin typeface="Lato" panose="020F0502020204030203" pitchFamily="34" charset="0"/>
                  </a:rPr>
                  <a:t>Tổng</a:t>
                </a:r>
                <a:r>
                  <a:rPr lang="en-AU" sz="1600" b="1" dirty="0" smtClean="0">
                    <a:solidFill>
                      <a:srgbClr val="937963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937963"/>
                    </a:solidFill>
                    <a:latin typeface="Lato" panose="020F0502020204030203" pitchFamily="34" charset="0"/>
                  </a:rPr>
                  <a:t>học</a:t>
                </a:r>
                <a:r>
                  <a:rPr lang="en-AU" sz="1600" b="1" dirty="0" smtClean="0">
                    <a:solidFill>
                      <a:srgbClr val="937963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937963"/>
                    </a:solidFill>
                    <a:latin typeface="Lato" panose="020F0502020204030203" pitchFamily="34" charset="0"/>
                  </a:rPr>
                  <a:t>phí</a:t>
                </a:r>
                <a:r>
                  <a:rPr lang="en-AU" sz="1600" b="1" dirty="0" smtClean="0">
                    <a:solidFill>
                      <a:srgbClr val="937963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937963"/>
                    </a:solidFill>
                    <a:latin typeface="Lato" panose="020F0502020204030203" pitchFamily="34" charset="0"/>
                  </a:rPr>
                  <a:t>học</a:t>
                </a:r>
                <a:r>
                  <a:rPr lang="en-AU" sz="1600" b="1" dirty="0" smtClean="0">
                    <a:solidFill>
                      <a:srgbClr val="937963"/>
                    </a:solidFill>
                    <a:latin typeface="Lato" panose="020F0502020204030203" pitchFamily="34" charset="0"/>
                  </a:rPr>
                  <a:t> online </a:t>
                </a:r>
                <a:r>
                  <a:rPr lang="en-AU" sz="1600" b="1" dirty="0" err="1" smtClean="0">
                    <a:solidFill>
                      <a:srgbClr val="937963"/>
                    </a:solidFill>
                    <a:latin typeface="Lato" panose="020F0502020204030203" pitchFamily="34" charset="0"/>
                  </a:rPr>
                  <a:t>nhà</a:t>
                </a:r>
                <a:r>
                  <a:rPr lang="en-AU" sz="1600" b="1" dirty="0" smtClean="0">
                    <a:solidFill>
                      <a:srgbClr val="937963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937963"/>
                    </a:solidFill>
                    <a:latin typeface="Lato" panose="020F0502020204030203" pitchFamily="34" charset="0"/>
                  </a:rPr>
                  <a:t>trường</a:t>
                </a:r>
                <a:r>
                  <a:rPr lang="en-AU" sz="1600" b="1" dirty="0" smtClean="0">
                    <a:solidFill>
                      <a:srgbClr val="937963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937963"/>
                    </a:solidFill>
                    <a:latin typeface="Lato" panose="020F0502020204030203" pitchFamily="34" charset="0"/>
                  </a:rPr>
                  <a:t>thu</a:t>
                </a:r>
                <a:r>
                  <a:rPr lang="en-AU" sz="1600" b="1" dirty="0" smtClean="0">
                    <a:solidFill>
                      <a:srgbClr val="937963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937963"/>
                    </a:solidFill>
                    <a:latin typeface="Lato" panose="020F0502020204030203" pitchFamily="34" charset="0"/>
                  </a:rPr>
                  <a:t>được</a:t>
                </a:r>
                <a:endParaRPr lang="en-AU" sz="1600" b="1" dirty="0">
                  <a:solidFill>
                    <a:srgbClr val="937963"/>
                  </a:solidFill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7924768" y="2808840"/>
              <a:ext cx="4224503" cy="551992"/>
              <a:chOff x="6217888" y="2808840"/>
              <a:chExt cx="4224503" cy="551992"/>
            </a:xfrm>
          </p:grpSpPr>
          <p:sp>
            <p:nvSpPr>
              <p:cNvPr id="31" name="Oval 30"/>
              <p:cNvSpPr>
                <a:spLocks noChangeAspect="1"/>
              </p:cNvSpPr>
              <p:nvPr/>
            </p:nvSpPr>
            <p:spPr>
              <a:xfrm>
                <a:off x="6217888" y="2808840"/>
                <a:ext cx="551992" cy="551992"/>
              </a:xfrm>
              <a:prstGeom prst="ellipse">
                <a:avLst/>
              </a:prstGeom>
              <a:solidFill>
                <a:srgbClr val="00BBD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AU" dirty="0" smtClean="0">
                    <a:solidFill>
                      <a:prstClr val="white"/>
                    </a:solidFill>
                    <a:latin typeface="FontAwesome" pitchFamily="2" charset="0"/>
                  </a:rPr>
                  <a:t></a:t>
                </a:r>
                <a:endParaRPr lang="en-US" dirty="0">
                  <a:solidFill>
                    <a:prstClr val="white"/>
                  </a:solidFill>
                  <a:latin typeface="FontAwesome" pitchFamily="2" charset="0"/>
                </a:endParaRPr>
              </a:p>
            </p:txBody>
          </p:sp>
          <p:sp>
            <p:nvSpPr>
              <p:cNvPr id="35" name="Text Placeholder 33"/>
              <p:cNvSpPr txBox="1">
                <a:spLocks/>
              </p:cNvSpPr>
              <p:nvPr/>
            </p:nvSpPr>
            <p:spPr>
              <a:xfrm>
                <a:off x="6942995" y="2827195"/>
                <a:ext cx="3499396" cy="182479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AU" sz="1600" b="1" dirty="0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Chi </a:t>
                </a:r>
                <a:r>
                  <a:rPr lang="en-AU" sz="1600" b="1" dirty="0" err="1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phí</a:t>
                </a:r>
                <a:r>
                  <a:rPr lang="en-AU" sz="1600" b="1" dirty="0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duy</a:t>
                </a:r>
                <a:r>
                  <a:rPr lang="en-AU" sz="1600" b="1" dirty="0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trì</a:t>
                </a:r>
                <a:r>
                  <a:rPr lang="en-AU" sz="1600" b="1" dirty="0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hệ</a:t>
                </a:r>
                <a:r>
                  <a:rPr lang="en-AU" sz="1600" b="1" dirty="0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thống</a:t>
                </a:r>
                <a:r>
                  <a:rPr lang="en-AU" sz="1600" b="1" dirty="0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học</a:t>
                </a:r>
                <a:r>
                  <a:rPr lang="en-AU" sz="1600" b="1" dirty="0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tập</a:t>
                </a:r>
                <a:r>
                  <a:rPr lang="en-AU" sz="1600" b="1" dirty="0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trả</a:t>
                </a:r>
                <a:r>
                  <a:rPr lang="en-AU" sz="1600" b="1" dirty="0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cho</a:t>
                </a:r>
                <a:r>
                  <a:rPr lang="en-AU" sz="1600" b="1" dirty="0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 Hương </a:t>
                </a:r>
                <a:r>
                  <a:rPr lang="en-AU" sz="1600" b="1" dirty="0" err="1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Việt</a:t>
                </a:r>
                <a:r>
                  <a:rPr lang="en-AU" sz="1600" b="1" dirty="0" smtClean="0">
                    <a:solidFill>
                      <a:srgbClr val="00BBD6"/>
                    </a:solidFill>
                    <a:latin typeface="Lato" panose="020F0502020204030203" pitchFamily="34" charset="0"/>
                  </a:rPr>
                  <a:t>: </a:t>
                </a:r>
                <a:endParaRPr lang="en-AU" sz="1600" b="1" dirty="0">
                  <a:solidFill>
                    <a:srgbClr val="00BBD6"/>
                  </a:solidFill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7924768" y="3913064"/>
              <a:ext cx="4025959" cy="551992"/>
              <a:chOff x="6217888" y="1736419"/>
              <a:chExt cx="4025959" cy="551992"/>
            </a:xfrm>
          </p:grpSpPr>
          <p:sp>
            <p:nvSpPr>
              <p:cNvPr id="39" name="Oval 38"/>
              <p:cNvSpPr>
                <a:spLocks noChangeAspect="1"/>
              </p:cNvSpPr>
              <p:nvPr/>
            </p:nvSpPr>
            <p:spPr>
              <a:xfrm>
                <a:off x="6217888" y="1736419"/>
                <a:ext cx="551992" cy="551992"/>
              </a:xfrm>
              <a:prstGeom prst="ellipse">
                <a:avLst/>
              </a:prstGeom>
              <a:solidFill>
                <a:srgbClr val="FCB9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AU" dirty="0">
                    <a:solidFill>
                      <a:srgbClr val="FF9900"/>
                    </a:solidFill>
                    <a:latin typeface="FontAwesome" pitchFamily="2" charset="0"/>
                  </a:rPr>
                  <a:t></a:t>
                </a:r>
              </a:p>
            </p:txBody>
          </p:sp>
          <p:sp>
            <p:nvSpPr>
              <p:cNvPr id="41" name="Text Placeholder 33"/>
              <p:cNvSpPr txBox="1">
                <a:spLocks/>
              </p:cNvSpPr>
              <p:nvPr/>
            </p:nvSpPr>
            <p:spPr>
              <a:xfrm>
                <a:off x="6928710" y="1736419"/>
                <a:ext cx="3315137" cy="279982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AU" sz="1600" b="1" dirty="0" err="1" smtClean="0">
                    <a:solidFill>
                      <a:srgbClr val="FF9900"/>
                    </a:solidFill>
                    <a:latin typeface="Lato" panose="020F0502020204030203" pitchFamily="34" charset="0"/>
                  </a:rPr>
                  <a:t>Ngân</a:t>
                </a:r>
                <a:r>
                  <a:rPr lang="en-AU" sz="1600" b="1" dirty="0" smtClean="0">
                    <a:solidFill>
                      <a:srgbClr val="FF9900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FF9900"/>
                    </a:solidFill>
                    <a:latin typeface="Lato" panose="020F0502020204030203" pitchFamily="34" charset="0"/>
                  </a:rPr>
                  <a:t>sách</a:t>
                </a:r>
                <a:r>
                  <a:rPr lang="en-AU" sz="1600" b="1" dirty="0" smtClean="0">
                    <a:solidFill>
                      <a:srgbClr val="FF9900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FF9900"/>
                    </a:solidFill>
                    <a:latin typeface="Lato" panose="020F0502020204030203" pitchFamily="34" charset="0"/>
                  </a:rPr>
                  <a:t>nhà</a:t>
                </a:r>
                <a:r>
                  <a:rPr lang="en-AU" sz="1600" b="1" dirty="0" smtClean="0">
                    <a:solidFill>
                      <a:srgbClr val="FF9900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FF9900"/>
                    </a:solidFill>
                    <a:latin typeface="Lato" panose="020F0502020204030203" pitchFamily="34" charset="0"/>
                  </a:rPr>
                  <a:t>Trường</a:t>
                </a:r>
                <a:r>
                  <a:rPr lang="en-AU" sz="1600" b="1" dirty="0" smtClean="0">
                    <a:solidFill>
                      <a:srgbClr val="FF9900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FF9900"/>
                    </a:solidFill>
                    <a:latin typeface="Lato" panose="020F0502020204030203" pitchFamily="34" charset="0"/>
                  </a:rPr>
                  <a:t>còn</a:t>
                </a:r>
                <a:r>
                  <a:rPr lang="en-AU" sz="1600" b="1" dirty="0" smtClean="0">
                    <a:solidFill>
                      <a:srgbClr val="FF9900"/>
                    </a:solidFill>
                    <a:latin typeface="Lato" panose="020F0502020204030203" pitchFamily="34" charset="0"/>
                  </a:rPr>
                  <a:t> </a:t>
                </a:r>
                <a:r>
                  <a:rPr lang="en-AU" sz="1600" b="1" dirty="0" err="1" smtClean="0">
                    <a:solidFill>
                      <a:srgbClr val="FF9900"/>
                    </a:solidFill>
                    <a:latin typeface="Lato" panose="020F0502020204030203" pitchFamily="34" charset="0"/>
                  </a:rPr>
                  <a:t>lại</a:t>
                </a:r>
                <a:r>
                  <a:rPr lang="en-AU" sz="1600" b="1" dirty="0" smtClean="0">
                    <a:solidFill>
                      <a:srgbClr val="FF9900"/>
                    </a:solidFill>
                    <a:latin typeface="Lato" panose="020F0502020204030203" pitchFamily="34" charset="0"/>
                  </a:rPr>
                  <a:t>: </a:t>
                </a:r>
                <a:endParaRPr lang="en-AU" sz="1600" b="1" dirty="0">
                  <a:solidFill>
                    <a:srgbClr val="FF9900"/>
                  </a:solidFill>
                  <a:latin typeface="Lato" panose="020F0502020204030203" pitchFamily="34" charset="0"/>
                </a:endParaRP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7924768" y="5003841"/>
              <a:ext cx="4025958" cy="922064"/>
              <a:chOff x="6217888" y="2827196"/>
              <a:chExt cx="4025958" cy="922064"/>
            </a:xfrm>
          </p:grpSpPr>
          <p:sp>
            <p:nvSpPr>
              <p:cNvPr id="43" name="Oval 42"/>
              <p:cNvSpPr>
                <a:spLocks noChangeAspect="1"/>
              </p:cNvSpPr>
              <p:nvPr/>
            </p:nvSpPr>
            <p:spPr>
              <a:xfrm>
                <a:off x="6217888" y="2827196"/>
                <a:ext cx="551992" cy="551992"/>
              </a:xfrm>
              <a:prstGeom prst="ellipse">
                <a:avLst/>
              </a:prstGeom>
              <a:solidFill>
                <a:srgbClr val="F23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AU" dirty="0">
                    <a:solidFill>
                      <a:prstClr val="white"/>
                    </a:solidFill>
                    <a:latin typeface="FontAwesome" pitchFamily="2" charset="0"/>
                  </a:rPr>
                  <a:t></a:t>
                </a:r>
              </a:p>
            </p:txBody>
          </p:sp>
          <p:sp>
            <p:nvSpPr>
              <p:cNvPr id="45" name="Text Placeholder 33"/>
              <p:cNvSpPr txBox="1">
                <a:spLocks/>
              </p:cNvSpPr>
              <p:nvPr/>
            </p:nvSpPr>
            <p:spPr>
              <a:xfrm>
                <a:off x="6942996" y="2827196"/>
                <a:ext cx="3300850" cy="922064"/>
              </a:xfrm>
              <a:prstGeom prst="rect">
                <a:avLst/>
              </a:prstGeom>
            </p:spPr>
            <p:txBody>
              <a:bodyPr lIns="0" tIns="0" rIns="0" bIns="0"/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Neris Thin" panose="00000300000000000000" pitchFamily="50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>
                  <a:buNone/>
                </a:pPr>
                <a:r>
                  <a:rPr lang="vi-VN" sz="1600" b="1" dirty="0">
                    <a:solidFill>
                      <a:srgbClr val="FF0000"/>
                    </a:solidFill>
                    <a:latin typeface="Lato" panose="020F0502020204030203"/>
                  </a:rPr>
                  <a:t>Phần </a:t>
                </a:r>
                <a:r>
                  <a:rPr lang="en-US" sz="1600" b="1" dirty="0" err="1" smtClean="0">
                    <a:solidFill>
                      <a:srgbClr val="FF0000"/>
                    </a:solidFill>
                    <a:latin typeface="Lato" panose="020F0502020204030203"/>
                  </a:rPr>
                  <a:t>ngân</a:t>
                </a:r>
                <a:r>
                  <a:rPr lang="en-US" sz="1600" b="1" dirty="0" smtClean="0">
                    <a:solidFill>
                      <a:srgbClr val="FF0000"/>
                    </a:solidFill>
                    <a:latin typeface="Lato" panose="020F0502020204030203"/>
                  </a:rPr>
                  <a:t> </a:t>
                </a:r>
                <a:r>
                  <a:rPr lang="en-US" sz="1600" b="1" dirty="0" err="1" smtClean="0">
                    <a:solidFill>
                      <a:srgbClr val="FF0000"/>
                    </a:solidFill>
                    <a:latin typeface="Lato" panose="020F0502020204030203"/>
                  </a:rPr>
                  <a:t>sách</a:t>
                </a:r>
                <a:r>
                  <a:rPr lang="en-US" sz="1600" b="1" dirty="0" smtClean="0">
                    <a:solidFill>
                      <a:srgbClr val="FF0000"/>
                    </a:solidFill>
                    <a:latin typeface="Lato" panose="020F0502020204030203"/>
                  </a:rPr>
                  <a:t> </a:t>
                </a:r>
                <a:r>
                  <a:rPr lang="en-US" sz="1600" b="1" dirty="0" err="1" smtClean="0">
                    <a:solidFill>
                      <a:srgbClr val="FF0000"/>
                    </a:solidFill>
                    <a:latin typeface="Lato" panose="020F0502020204030203"/>
                  </a:rPr>
                  <a:t>còn</a:t>
                </a:r>
                <a:r>
                  <a:rPr lang="en-US" sz="1600" b="1" dirty="0" smtClean="0">
                    <a:solidFill>
                      <a:srgbClr val="FF0000"/>
                    </a:solidFill>
                    <a:latin typeface="Lato" panose="020F0502020204030203"/>
                  </a:rPr>
                  <a:t> </a:t>
                </a:r>
                <a:r>
                  <a:rPr lang="en-US" sz="1600" b="1" dirty="0" err="1" smtClean="0">
                    <a:solidFill>
                      <a:srgbClr val="FF0000"/>
                    </a:solidFill>
                    <a:latin typeface="Lato" panose="020F0502020204030203"/>
                  </a:rPr>
                  <a:t>lại</a:t>
                </a:r>
                <a:r>
                  <a:rPr lang="en-US" sz="1600" b="1" dirty="0" smtClean="0">
                    <a:solidFill>
                      <a:srgbClr val="FF0000"/>
                    </a:solidFill>
                    <a:latin typeface="Lato" panose="020F0502020204030203"/>
                  </a:rPr>
                  <a:t> </a:t>
                </a:r>
                <a:r>
                  <a:rPr lang="en-US" sz="1600" b="1" dirty="0" err="1" smtClean="0">
                    <a:solidFill>
                      <a:srgbClr val="FF0000"/>
                    </a:solidFill>
                    <a:latin typeface="Lato" panose="020F0502020204030203"/>
                  </a:rPr>
                  <a:t>sau</a:t>
                </a:r>
                <a:r>
                  <a:rPr lang="en-US" sz="1600" b="1" dirty="0" smtClean="0">
                    <a:solidFill>
                      <a:srgbClr val="FF0000"/>
                    </a:solidFill>
                    <a:latin typeface="Lato" panose="020F0502020204030203"/>
                  </a:rPr>
                  <a:t> </a:t>
                </a:r>
                <a:r>
                  <a:rPr lang="en-US" sz="1600" b="1" dirty="0" err="1" smtClean="0">
                    <a:solidFill>
                      <a:srgbClr val="FF0000"/>
                    </a:solidFill>
                    <a:latin typeface="Lato" panose="020F0502020204030203"/>
                  </a:rPr>
                  <a:t>khi</a:t>
                </a:r>
                <a:r>
                  <a:rPr lang="en-US" sz="1600" b="1" dirty="0" smtClean="0">
                    <a:solidFill>
                      <a:srgbClr val="FF0000"/>
                    </a:solidFill>
                    <a:latin typeface="Lato" panose="020F0502020204030203"/>
                  </a:rPr>
                  <a:t> </a:t>
                </a:r>
                <a:r>
                  <a:rPr lang="en-US" sz="1600" b="1" dirty="0" err="1" smtClean="0">
                    <a:solidFill>
                      <a:srgbClr val="FF0000"/>
                    </a:solidFill>
                    <a:latin typeface="Lato" panose="020F0502020204030203"/>
                  </a:rPr>
                  <a:t>đã</a:t>
                </a:r>
                <a:r>
                  <a:rPr lang="en-US" sz="1600" b="1" dirty="0" smtClean="0">
                    <a:solidFill>
                      <a:srgbClr val="FF0000"/>
                    </a:solidFill>
                    <a:latin typeface="Lato" panose="020F0502020204030203"/>
                  </a:rPr>
                  <a:t> </a:t>
                </a:r>
                <a:r>
                  <a:rPr lang="en-US" sz="1600" b="1" dirty="0" err="1" smtClean="0">
                    <a:solidFill>
                      <a:srgbClr val="FF0000"/>
                    </a:solidFill>
                    <a:latin typeface="Lato" panose="020F0502020204030203"/>
                  </a:rPr>
                  <a:t>trừ</a:t>
                </a:r>
                <a:r>
                  <a:rPr lang="en-US" sz="1600" b="1" dirty="0" smtClean="0">
                    <a:solidFill>
                      <a:srgbClr val="FF0000"/>
                    </a:solidFill>
                    <a:latin typeface="Lato" panose="020F0502020204030203"/>
                  </a:rPr>
                  <a:t> </a:t>
                </a:r>
                <a:r>
                  <a:rPr lang="en-US" sz="1600" b="1" dirty="0" err="1" smtClean="0">
                    <a:solidFill>
                      <a:srgbClr val="FF0000"/>
                    </a:solidFill>
                    <a:latin typeface="Lato" panose="020F0502020204030203"/>
                  </a:rPr>
                  <a:t>các</a:t>
                </a:r>
                <a:r>
                  <a:rPr lang="en-US" sz="1600" b="1" dirty="0" smtClean="0">
                    <a:solidFill>
                      <a:srgbClr val="FF0000"/>
                    </a:solidFill>
                    <a:latin typeface="Lato" panose="020F0502020204030203"/>
                  </a:rPr>
                  <a:t> chi </a:t>
                </a:r>
                <a:r>
                  <a:rPr lang="en-US" sz="1600" b="1" dirty="0" err="1" smtClean="0">
                    <a:solidFill>
                      <a:srgbClr val="FF0000"/>
                    </a:solidFill>
                    <a:latin typeface="Lato" panose="020F0502020204030203"/>
                  </a:rPr>
                  <a:t>phí</a:t>
                </a:r>
                <a:r>
                  <a:rPr lang="en-US" sz="1600" b="1" dirty="0" smtClean="0">
                    <a:solidFill>
                      <a:srgbClr val="FF0000"/>
                    </a:solidFill>
                    <a:latin typeface="Lato" panose="020F0502020204030203"/>
                  </a:rPr>
                  <a:t> </a:t>
                </a:r>
                <a:r>
                  <a:rPr lang="vi-VN" sz="1600" b="1" dirty="0" smtClean="0">
                    <a:solidFill>
                      <a:srgbClr val="FF0000"/>
                    </a:solidFill>
                    <a:latin typeface="Lato" panose="020F0502020204030203"/>
                  </a:rPr>
                  <a:t> </a:t>
                </a:r>
                <a:r>
                  <a:rPr lang="en-US" sz="1600" b="1" dirty="0" err="1" smtClean="0">
                    <a:solidFill>
                      <a:srgbClr val="FF0000"/>
                    </a:solidFill>
                    <a:latin typeface="Lato" panose="020F0502020204030203"/>
                  </a:rPr>
                  <a:t>Trường</a:t>
                </a:r>
                <a:r>
                  <a:rPr lang="en-US" sz="1600" b="1" dirty="0" smtClean="0">
                    <a:solidFill>
                      <a:srgbClr val="FF0000"/>
                    </a:solidFill>
                    <a:latin typeface="Lato" panose="020F0502020204030203"/>
                  </a:rPr>
                  <a:t> </a:t>
                </a:r>
                <a:r>
                  <a:rPr lang="vi-VN" sz="1600" b="1" dirty="0" smtClean="0">
                    <a:solidFill>
                      <a:srgbClr val="FF0000"/>
                    </a:solidFill>
                    <a:latin typeface="Lato" panose="020F0502020204030203"/>
                  </a:rPr>
                  <a:t>sẽ </a:t>
                </a:r>
                <a:r>
                  <a:rPr lang="vi-VN" sz="1600" b="1" dirty="0">
                    <a:solidFill>
                      <a:srgbClr val="FF0000"/>
                    </a:solidFill>
                    <a:latin typeface="Lato" panose="020F0502020204030203"/>
                  </a:rPr>
                  <a:t>dùng cho công tác quản lý và chi trả lại cho các giáo viên trực tiếp tham gia tạo bài giảng và giảng dạy trực tuyến.</a:t>
                </a:r>
                <a:endParaRPr lang="en-AU" sz="1600" b="1" dirty="0">
                  <a:solidFill>
                    <a:srgbClr val="FF0000"/>
                  </a:solidFill>
                  <a:latin typeface="Lato" panose="020F0502020204030203"/>
                </a:endParaRPr>
              </a:p>
            </p:txBody>
          </p:sp>
        </p:grpSp>
        <p:sp>
          <p:nvSpPr>
            <p:cNvPr id="48" name="Text Placeholder 32"/>
            <p:cNvSpPr txBox="1">
              <a:spLocks/>
            </p:cNvSpPr>
            <p:nvPr/>
          </p:nvSpPr>
          <p:spPr>
            <a:xfrm>
              <a:off x="2078191" y="2218578"/>
              <a:ext cx="2178640" cy="2686651"/>
            </a:xfrm>
            <a:prstGeom prst="rect">
              <a:avLst/>
            </a:prstGeom>
          </p:spPr>
          <p:txBody>
            <a:bodyPr lIns="0" tIns="0" rIns="0" bIns="0">
              <a:no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sz="2400" i="1" dirty="0" err="1" smtClean="0">
                  <a:latin typeface="+mj-lt"/>
                </a:rPr>
                <a:t>Trường</a:t>
              </a:r>
              <a:r>
                <a:rPr lang="en-US" sz="2400" i="1" dirty="0" smtClean="0">
                  <a:latin typeface="+mj-lt"/>
                </a:rPr>
                <a:t> </a:t>
              </a:r>
              <a:r>
                <a:rPr lang="en-US" sz="2400" i="1" dirty="0" err="1" smtClean="0">
                  <a:latin typeface="+mj-lt"/>
                </a:rPr>
                <a:t>cấp</a:t>
              </a:r>
              <a:r>
                <a:rPr lang="en-US" sz="2400" i="1" dirty="0" smtClean="0">
                  <a:latin typeface="+mj-lt"/>
                </a:rPr>
                <a:t> 2, </a:t>
              </a:r>
              <a:r>
                <a:rPr lang="en-US" sz="2400" i="1" dirty="0" err="1" smtClean="0">
                  <a:latin typeface="+mj-lt"/>
                </a:rPr>
                <a:t>có</a:t>
              </a:r>
              <a:r>
                <a:rPr lang="en-US" sz="2400" i="1" dirty="0" smtClean="0">
                  <a:latin typeface="+mj-lt"/>
                </a:rPr>
                <a:t> </a:t>
              </a:r>
              <a:r>
                <a:rPr lang="en-US" sz="2400" i="1" dirty="0">
                  <a:latin typeface="+mj-lt"/>
                </a:rPr>
                <a:t>1000 </a:t>
              </a:r>
              <a:r>
                <a:rPr lang="en-US" sz="2400" i="1" dirty="0" err="1">
                  <a:latin typeface="+mj-lt"/>
                </a:rPr>
                <a:t>học</a:t>
              </a:r>
              <a:r>
                <a:rPr lang="en-US" sz="2400" i="1" dirty="0">
                  <a:latin typeface="+mj-lt"/>
                </a:rPr>
                <a:t> </a:t>
              </a:r>
              <a:r>
                <a:rPr lang="en-US" sz="2400" i="1" dirty="0" err="1">
                  <a:latin typeface="+mj-lt"/>
                </a:rPr>
                <a:t>sinh</a:t>
              </a:r>
              <a:r>
                <a:rPr lang="en-US" sz="2400" i="1" dirty="0">
                  <a:latin typeface="+mj-lt"/>
                </a:rPr>
                <a:t> </a:t>
              </a:r>
              <a:r>
                <a:rPr lang="en-US" sz="2400" i="1" dirty="0" err="1">
                  <a:latin typeface="+mj-lt"/>
                </a:rPr>
                <a:t>và</a:t>
              </a:r>
              <a:r>
                <a:rPr lang="en-US" sz="2400" i="1" dirty="0">
                  <a:latin typeface="+mj-lt"/>
                </a:rPr>
                <a:t> </a:t>
              </a:r>
              <a:r>
                <a:rPr lang="en-US" sz="2400" i="1" dirty="0" smtClean="0">
                  <a:latin typeface="+mj-lt"/>
                </a:rPr>
                <a:t> </a:t>
              </a:r>
              <a:r>
                <a:rPr lang="en-US" sz="2400" i="1" dirty="0" err="1" smtClean="0">
                  <a:latin typeface="+mj-lt"/>
                </a:rPr>
                <a:t>Trường</a:t>
              </a:r>
              <a:r>
                <a:rPr lang="en-US" sz="2400" i="1" dirty="0" smtClean="0">
                  <a:latin typeface="+mj-lt"/>
                </a:rPr>
                <a:t> </a:t>
              </a:r>
              <a:r>
                <a:rPr lang="en-US" sz="2400" i="1" dirty="0" err="1" smtClean="0">
                  <a:latin typeface="+mj-lt"/>
                </a:rPr>
                <a:t>quy</a:t>
              </a:r>
              <a:r>
                <a:rPr lang="en-US" sz="2400" i="1" dirty="0" smtClean="0">
                  <a:latin typeface="+mj-lt"/>
                </a:rPr>
                <a:t> </a:t>
              </a:r>
              <a:r>
                <a:rPr lang="en-US" sz="2400" i="1" dirty="0" err="1" smtClean="0">
                  <a:latin typeface="+mj-lt"/>
                </a:rPr>
                <a:t>định</a:t>
              </a:r>
              <a:r>
                <a:rPr lang="en-US" sz="2400" i="1" dirty="0" smtClean="0">
                  <a:latin typeface="+mj-lt"/>
                </a:rPr>
                <a:t> </a:t>
              </a:r>
              <a:r>
                <a:rPr lang="en-US" sz="2400" i="1" dirty="0" err="1" smtClean="0">
                  <a:latin typeface="+mj-lt"/>
                </a:rPr>
                <a:t>học</a:t>
              </a:r>
              <a:r>
                <a:rPr lang="en-US" sz="2400" i="1" dirty="0" smtClean="0">
                  <a:latin typeface="+mj-lt"/>
                </a:rPr>
                <a:t> </a:t>
              </a:r>
              <a:r>
                <a:rPr lang="en-US" sz="2400" i="1" dirty="0" err="1">
                  <a:latin typeface="+mj-lt"/>
                </a:rPr>
                <a:t>phí</a:t>
              </a:r>
              <a:r>
                <a:rPr lang="en-US" sz="2400" i="1" dirty="0">
                  <a:latin typeface="+mj-lt"/>
                </a:rPr>
                <a:t> </a:t>
              </a:r>
              <a:r>
                <a:rPr lang="en-US" sz="2400" i="1" dirty="0" err="1" smtClean="0">
                  <a:latin typeface="+mj-lt"/>
                </a:rPr>
                <a:t>học</a:t>
              </a:r>
              <a:r>
                <a:rPr lang="en-US" sz="2400" i="1" dirty="0" smtClean="0">
                  <a:latin typeface="+mj-lt"/>
                </a:rPr>
                <a:t> </a:t>
              </a:r>
              <a:r>
                <a:rPr lang="en-US" sz="2400" i="1" dirty="0" err="1" smtClean="0">
                  <a:latin typeface="+mj-lt"/>
                </a:rPr>
                <a:t>tập</a:t>
              </a:r>
              <a:r>
                <a:rPr lang="en-US" sz="2400" i="1" dirty="0" smtClean="0">
                  <a:latin typeface="+mj-lt"/>
                </a:rPr>
                <a:t> </a:t>
              </a:r>
              <a:r>
                <a:rPr lang="en-US" sz="2400" i="1" dirty="0" err="1" smtClean="0">
                  <a:latin typeface="+mj-lt"/>
                </a:rPr>
                <a:t>trực</a:t>
              </a:r>
              <a:r>
                <a:rPr lang="en-US" sz="2400" i="1" dirty="0" smtClean="0">
                  <a:latin typeface="+mj-lt"/>
                </a:rPr>
                <a:t> </a:t>
              </a:r>
              <a:r>
                <a:rPr lang="en-US" sz="2400" i="1" dirty="0" err="1" smtClean="0">
                  <a:latin typeface="+mj-lt"/>
                </a:rPr>
                <a:t>tuyến</a:t>
              </a:r>
              <a:r>
                <a:rPr lang="en-US" sz="2400" i="1" dirty="0" smtClean="0">
                  <a:latin typeface="+mj-lt"/>
                </a:rPr>
                <a:t> </a:t>
              </a:r>
              <a:r>
                <a:rPr lang="en-US" sz="2400" i="1" dirty="0" err="1" smtClean="0">
                  <a:latin typeface="+mj-lt"/>
                </a:rPr>
                <a:t>trên</a:t>
              </a:r>
              <a:r>
                <a:rPr lang="en-US" sz="2400" i="1" dirty="0" smtClean="0">
                  <a:latin typeface="+mj-lt"/>
                </a:rPr>
                <a:t> </a:t>
              </a:r>
              <a:r>
                <a:rPr lang="en-US" sz="2400" i="1" dirty="0" err="1" smtClean="0">
                  <a:latin typeface="+mj-lt"/>
                </a:rPr>
                <a:t>cổng</a:t>
              </a:r>
              <a:r>
                <a:rPr lang="en-US" sz="2400" i="1" dirty="0" smtClean="0">
                  <a:latin typeface="+mj-lt"/>
                </a:rPr>
                <a:t> </a:t>
              </a:r>
              <a:r>
                <a:rPr lang="en-US" sz="2400" i="1" dirty="0" err="1">
                  <a:latin typeface="+mj-lt"/>
                </a:rPr>
                <a:t>là</a:t>
              </a:r>
              <a:r>
                <a:rPr lang="en-US" sz="2400" i="1" dirty="0">
                  <a:latin typeface="+mj-lt"/>
                </a:rPr>
                <a:t> </a:t>
              </a:r>
              <a:r>
                <a:rPr lang="en-US" sz="2400" i="1" dirty="0" smtClean="0">
                  <a:latin typeface="+mj-lt"/>
                </a:rPr>
                <a:t>300.000đ </a:t>
              </a:r>
              <a:r>
                <a:rPr lang="en-US" sz="2400" i="1" dirty="0">
                  <a:latin typeface="+mj-lt"/>
                </a:rPr>
                <a:t>1 </a:t>
              </a:r>
              <a:r>
                <a:rPr lang="en-US" sz="2400" i="1" dirty="0" err="1">
                  <a:latin typeface="+mj-lt"/>
                </a:rPr>
                <a:t>học</a:t>
              </a:r>
              <a:r>
                <a:rPr lang="en-US" sz="2400" i="1" dirty="0">
                  <a:latin typeface="+mj-lt"/>
                </a:rPr>
                <a:t> </a:t>
              </a:r>
              <a:r>
                <a:rPr lang="en-US" sz="2400" i="1" dirty="0" err="1">
                  <a:latin typeface="+mj-lt"/>
                </a:rPr>
                <a:t>sinh</a:t>
              </a:r>
              <a:r>
                <a:rPr lang="en-US" sz="2400" i="1" dirty="0">
                  <a:latin typeface="+mj-lt"/>
                </a:rPr>
                <a:t> 1 </a:t>
              </a:r>
              <a:r>
                <a:rPr lang="en-US" sz="2400" i="1" dirty="0" err="1">
                  <a:latin typeface="+mj-lt"/>
                </a:rPr>
                <a:t>năm</a:t>
              </a:r>
              <a:r>
                <a:rPr lang="en-US" sz="2400" i="1" dirty="0">
                  <a:latin typeface="+mj-lt"/>
                </a:rPr>
                <a:t> </a:t>
              </a:r>
              <a:r>
                <a:rPr lang="en-US" sz="2400" i="1" dirty="0" err="1" smtClean="0">
                  <a:latin typeface="+mj-lt"/>
                </a:rPr>
                <a:t>thì</a:t>
              </a:r>
              <a:r>
                <a:rPr lang="en-US" sz="2400" i="1" dirty="0" smtClean="0">
                  <a:latin typeface="+mj-lt"/>
                </a:rPr>
                <a:t>: </a:t>
              </a:r>
              <a:endParaRPr lang="en-US" sz="2400" i="1" dirty="0">
                <a:latin typeface="+mj-lt"/>
              </a:endParaRPr>
            </a:p>
          </p:txBody>
        </p:sp>
        <p:sp>
          <p:nvSpPr>
            <p:cNvPr id="49" name="Text Placeholder 33"/>
            <p:cNvSpPr txBox="1">
              <a:spLocks/>
            </p:cNvSpPr>
            <p:nvPr/>
          </p:nvSpPr>
          <p:spPr>
            <a:xfrm>
              <a:off x="2075248" y="1572949"/>
              <a:ext cx="2565835" cy="610091"/>
            </a:xfrm>
            <a:prstGeom prst="rect">
              <a:avLst/>
            </a:prstGeom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800" b="1" i="1" dirty="0" err="1">
                  <a:latin typeface="+mj-lt"/>
                </a:rPr>
                <a:t>Ví</a:t>
              </a:r>
              <a:r>
                <a:rPr lang="en-US" sz="2800" b="1" i="1" dirty="0">
                  <a:latin typeface="+mj-lt"/>
                </a:rPr>
                <a:t> </a:t>
              </a:r>
              <a:r>
                <a:rPr lang="en-US" sz="2800" b="1" i="1" dirty="0" err="1" smtClean="0">
                  <a:latin typeface="+mj-lt"/>
                </a:rPr>
                <a:t>dụ</a:t>
              </a:r>
              <a:r>
                <a:rPr lang="en-US" sz="2800" b="1" i="1" dirty="0" smtClean="0">
                  <a:latin typeface="+mj-lt"/>
                </a:rPr>
                <a:t>:  </a:t>
              </a:r>
              <a:endParaRPr lang="en-US" sz="2800" dirty="0">
                <a:latin typeface="+mj-lt"/>
              </a:endParaRPr>
            </a:p>
          </p:txBody>
        </p:sp>
        <p:cxnSp>
          <p:nvCxnSpPr>
            <p:cNvPr id="10" name="Elbow Connector 9"/>
            <p:cNvCxnSpPr/>
            <p:nvPr/>
          </p:nvCxnSpPr>
          <p:spPr>
            <a:xfrm flipV="1">
              <a:off x="6221083" y="2016401"/>
              <a:ext cx="1442460" cy="404354"/>
            </a:xfrm>
            <a:prstGeom prst="bentConnector3">
              <a:avLst>
                <a:gd name="adj1" fmla="val 39133"/>
              </a:avLst>
            </a:prstGeom>
            <a:ln w="12700">
              <a:solidFill>
                <a:schemeClr val="bg1">
                  <a:lumMod val="75000"/>
                </a:schemeClr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Elbow Connector 62"/>
            <p:cNvCxnSpPr/>
            <p:nvPr/>
          </p:nvCxnSpPr>
          <p:spPr>
            <a:xfrm>
              <a:off x="5919901" y="4273950"/>
              <a:ext cx="1743642" cy="987531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Elbow Connector 64"/>
            <p:cNvCxnSpPr/>
            <p:nvPr/>
          </p:nvCxnSpPr>
          <p:spPr>
            <a:xfrm>
              <a:off x="6221083" y="3688230"/>
              <a:ext cx="1456746" cy="500829"/>
            </a:xfrm>
            <a:prstGeom prst="bentConnector3">
              <a:avLst>
                <a:gd name="adj1" fmla="val 58370"/>
              </a:avLst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435634" y="3084836"/>
              <a:ext cx="122790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 Placeholder 32"/>
          <p:cNvSpPr txBox="1">
            <a:spLocks/>
          </p:cNvSpPr>
          <p:nvPr/>
        </p:nvSpPr>
        <p:spPr>
          <a:xfrm>
            <a:off x="8516837" y="3128867"/>
            <a:ext cx="3132092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smtClean="0">
                <a:latin typeface="Roboto"/>
              </a:rPr>
              <a:t>= 1.000*</a:t>
            </a:r>
            <a:r>
              <a:rPr lang="vi-VN" sz="1600" dirty="0" smtClean="0">
                <a:latin typeface="Roboto"/>
              </a:rPr>
              <a:t>9</a:t>
            </a:r>
            <a:r>
              <a:rPr lang="en-US" sz="1600" dirty="0" smtClean="0">
                <a:latin typeface="Roboto"/>
              </a:rPr>
              <a:t>0.000đ + 6.000.000đ</a:t>
            </a:r>
          </a:p>
          <a:p>
            <a:pPr marL="0" indent="0">
              <a:buNone/>
            </a:pPr>
            <a:r>
              <a:rPr lang="en-US" sz="1600" dirty="0" smtClean="0">
                <a:latin typeface="Roboto"/>
              </a:rPr>
              <a:t>= </a:t>
            </a:r>
            <a:r>
              <a:rPr lang="vi-VN" sz="1600" dirty="0" smtClean="0">
                <a:latin typeface="Roboto"/>
              </a:rPr>
              <a:t>9</a:t>
            </a:r>
            <a:r>
              <a:rPr lang="en-US" sz="1600" dirty="0" smtClean="0">
                <a:latin typeface="Roboto"/>
              </a:rPr>
              <a:t>6 </a:t>
            </a:r>
            <a:r>
              <a:rPr lang="en-US" sz="1600" dirty="0" err="1" smtClean="0">
                <a:latin typeface="Roboto"/>
              </a:rPr>
              <a:t>triệu</a:t>
            </a:r>
            <a:r>
              <a:rPr lang="en-US" sz="1600" dirty="0" smtClean="0">
                <a:latin typeface="Roboto"/>
              </a:rPr>
              <a:t> </a:t>
            </a:r>
            <a:r>
              <a:rPr lang="en-US" sz="1600" dirty="0" err="1" smtClean="0">
                <a:latin typeface="Roboto"/>
              </a:rPr>
              <a:t>đồng</a:t>
            </a:r>
            <a:r>
              <a:rPr lang="en-US" sz="1600" dirty="0" smtClean="0">
                <a:latin typeface="Roboto"/>
              </a:rPr>
              <a:t>/</a:t>
            </a:r>
            <a:r>
              <a:rPr lang="en-US" sz="1600" dirty="0" err="1" smtClean="0">
                <a:latin typeface="Roboto"/>
              </a:rPr>
              <a:t>năm</a:t>
            </a:r>
            <a:endParaRPr lang="en-US" sz="700" dirty="0">
              <a:solidFill>
                <a:prstClr val="black">
                  <a:lumMod val="65000"/>
                  <a:lumOff val="35000"/>
                </a:prstClr>
              </a:solidFill>
              <a:latin typeface="Roboto"/>
            </a:endParaRPr>
          </a:p>
        </p:txBody>
      </p:sp>
      <p:sp>
        <p:nvSpPr>
          <p:cNvPr id="47" name="Text Placeholder 32"/>
          <p:cNvSpPr txBox="1">
            <a:spLocks/>
          </p:cNvSpPr>
          <p:nvPr/>
        </p:nvSpPr>
        <p:spPr>
          <a:xfrm>
            <a:off x="8516837" y="4264226"/>
            <a:ext cx="3132092" cy="52873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smtClean="0">
                <a:latin typeface="Roboto"/>
              </a:rPr>
              <a:t>= 300 </a:t>
            </a:r>
            <a:r>
              <a:rPr lang="en-US" sz="1600" dirty="0" err="1" smtClean="0">
                <a:latin typeface="Roboto"/>
              </a:rPr>
              <a:t>triệu</a:t>
            </a:r>
            <a:r>
              <a:rPr lang="en-US" sz="1600" dirty="0" smtClean="0">
                <a:latin typeface="Roboto"/>
              </a:rPr>
              <a:t> – </a:t>
            </a:r>
            <a:r>
              <a:rPr lang="vi-VN" sz="1600" dirty="0" smtClean="0">
                <a:latin typeface="Roboto"/>
              </a:rPr>
              <a:t>9</a:t>
            </a:r>
            <a:r>
              <a:rPr lang="en-US" sz="1600" dirty="0" smtClean="0">
                <a:latin typeface="Roboto"/>
              </a:rPr>
              <a:t>6 </a:t>
            </a:r>
            <a:r>
              <a:rPr lang="en-US" sz="1600" dirty="0" err="1" smtClean="0">
                <a:latin typeface="Roboto"/>
              </a:rPr>
              <a:t>triệu</a:t>
            </a:r>
            <a:endParaRPr lang="en-US" sz="1600" dirty="0" smtClean="0">
              <a:latin typeface="Roboto"/>
            </a:endParaRPr>
          </a:p>
          <a:p>
            <a:pPr marL="0" indent="0">
              <a:buNone/>
            </a:pPr>
            <a:r>
              <a:rPr lang="en-US" sz="1600" dirty="0" smtClean="0">
                <a:latin typeface="Roboto"/>
              </a:rPr>
              <a:t>= 2</a:t>
            </a:r>
            <a:r>
              <a:rPr lang="vi-VN" sz="1600" dirty="0" smtClean="0">
                <a:latin typeface="Roboto"/>
              </a:rPr>
              <a:t>0</a:t>
            </a:r>
            <a:r>
              <a:rPr lang="en-US" sz="1600" dirty="0" smtClean="0">
                <a:latin typeface="Roboto"/>
              </a:rPr>
              <a:t>4 </a:t>
            </a:r>
            <a:r>
              <a:rPr lang="en-US" sz="1600" dirty="0" err="1" smtClean="0">
                <a:latin typeface="Roboto"/>
              </a:rPr>
              <a:t>triệu</a:t>
            </a:r>
            <a:r>
              <a:rPr lang="en-US" sz="1600" dirty="0" smtClean="0">
                <a:latin typeface="Roboto"/>
              </a:rPr>
              <a:t> </a:t>
            </a:r>
            <a:r>
              <a:rPr lang="en-US" sz="1600" dirty="0" err="1" smtClean="0">
                <a:latin typeface="Roboto"/>
              </a:rPr>
              <a:t>đồng</a:t>
            </a:r>
            <a:r>
              <a:rPr lang="en-US" sz="1600" dirty="0" smtClean="0">
                <a:latin typeface="Roboto"/>
              </a:rPr>
              <a:t>/</a:t>
            </a:r>
            <a:r>
              <a:rPr lang="en-US" sz="1600" dirty="0" err="1" smtClean="0">
                <a:latin typeface="Roboto"/>
              </a:rPr>
              <a:t>năm</a:t>
            </a:r>
            <a:endParaRPr lang="en-US" sz="700" dirty="0">
              <a:solidFill>
                <a:prstClr val="black">
                  <a:lumMod val="65000"/>
                  <a:lumOff val="35000"/>
                </a:prstClr>
              </a:solidFill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15379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762000"/>
            <a:ext cx="10058400" cy="26521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67000" y="3886200"/>
            <a:ext cx="8153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latin typeface="Roboto"/>
              </a:rPr>
              <a:t>GIAO DIỆN WEBSITE</a:t>
            </a:r>
          </a:p>
          <a:p>
            <a:endParaRPr lang="en-US" sz="5400" b="1" dirty="0"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69755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04800"/>
            <a:ext cx="8183117" cy="629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7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" t="3564" r="3598"/>
          <a:stretch/>
        </p:blipFill>
        <p:spPr>
          <a:xfrm>
            <a:off x="2133600" y="457200"/>
            <a:ext cx="7848600" cy="59445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782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098" y="223064"/>
            <a:ext cx="2812702" cy="63996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223064"/>
            <a:ext cx="2465520" cy="63996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126" y="207824"/>
            <a:ext cx="3553370" cy="6414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097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877"/>
          <a:stretch/>
        </p:blipFill>
        <p:spPr>
          <a:xfrm>
            <a:off x="14206" y="0"/>
            <a:ext cx="12406393" cy="69139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054" y="1095328"/>
            <a:ext cx="368254" cy="35378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254069" y="428535"/>
            <a:ext cx="26837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/>
              <a:t>Thông</a:t>
            </a:r>
            <a:r>
              <a:rPr lang="en-US" sz="2800" b="1" dirty="0" smtClean="0"/>
              <a:t> tin </a:t>
            </a:r>
            <a:r>
              <a:rPr lang="en-US" sz="2800" b="1" dirty="0" err="1" smtClean="0"/>
              <a:t>liên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hệ</a:t>
            </a:r>
            <a:endParaRPr lang="en-US" sz="2800" b="1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7254069" y="2578755"/>
            <a:ext cx="31077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hn.cskh@huongvietgroup.com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20489" y="1997584"/>
            <a:ext cx="1834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 </a:t>
            </a:r>
            <a:r>
              <a:rPr lang="en-US" b="1" dirty="0"/>
              <a:t>(024) 6.269.2438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283" y="2020909"/>
            <a:ext cx="353797" cy="35537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649" y="2578755"/>
            <a:ext cx="483780" cy="53829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220489" y="973589"/>
            <a:ext cx="33312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Hương Việt Group</a:t>
            </a:r>
          </a:p>
          <a:p>
            <a:r>
              <a:rPr lang="en-US" dirty="0" err="1" smtClean="0"/>
              <a:t>Tầng</a:t>
            </a:r>
            <a:r>
              <a:rPr lang="en-US" dirty="0" smtClean="0"/>
              <a:t> 16, </a:t>
            </a:r>
            <a:r>
              <a:rPr lang="en-US" dirty="0" err="1"/>
              <a:t>Tháp</a:t>
            </a:r>
            <a:r>
              <a:rPr lang="en-US" dirty="0"/>
              <a:t> A </a:t>
            </a:r>
            <a:r>
              <a:rPr lang="en-US" dirty="0" err="1"/>
              <a:t>Tòa</a:t>
            </a:r>
            <a:r>
              <a:rPr lang="en-US" dirty="0"/>
              <a:t> </a:t>
            </a:r>
            <a:r>
              <a:rPr lang="en-US" dirty="0" err="1"/>
              <a:t>nhà</a:t>
            </a:r>
            <a:r>
              <a:rPr lang="en-US" dirty="0"/>
              <a:t> </a:t>
            </a:r>
            <a:r>
              <a:rPr lang="en-US" dirty="0" err="1"/>
              <a:t>Sông</a:t>
            </a:r>
            <a:r>
              <a:rPr lang="en-US" dirty="0"/>
              <a:t> </a:t>
            </a:r>
            <a:r>
              <a:rPr lang="en-US" dirty="0" err="1"/>
              <a:t>Đà</a:t>
            </a:r>
            <a:r>
              <a:rPr lang="en-US" dirty="0"/>
              <a:t>,</a:t>
            </a:r>
          </a:p>
          <a:p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Phạm </a:t>
            </a:r>
            <a:r>
              <a:rPr lang="en-US" dirty="0" err="1"/>
              <a:t>Hùng</a:t>
            </a:r>
            <a:r>
              <a:rPr lang="en-US" dirty="0"/>
              <a:t>, </a:t>
            </a:r>
            <a:r>
              <a:rPr lang="en-US" dirty="0" err="1"/>
              <a:t>Hà</a:t>
            </a:r>
            <a:r>
              <a:rPr lang="en-US" dirty="0"/>
              <a:t> </a:t>
            </a:r>
            <a:r>
              <a:rPr lang="en-US" dirty="0" err="1" smtClean="0"/>
              <a:t>Nội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48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ángulo 72"/>
          <p:cNvSpPr/>
          <p:nvPr/>
        </p:nvSpPr>
        <p:spPr>
          <a:xfrm>
            <a:off x="600930" y="4308925"/>
            <a:ext cx="1351716" cy="1351716"/>
          </a:xfrm>
          <a:prstGeom prst="rect">
            <a:avLst/>
          </a:prstGeom>
          <a:solidFill>
            <a:srgbClr val="38C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white"/>
              </a:solidFill>
            </a:endParaRPr>
          </a:p>
        </p:txBody>
      </p:sp>
      <p:sp>
        <p:nvSpPr>
          <p:cNvPr id="74" name="CuadroTexto 73"/>
          <p:cNvSpPr txBox="1"/>
          <p:nvPr/>
        </p:nvSpPr>
        <p:spPr>
          <a:xfrm>
            <a:off x="890513" y="465410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 smtClean="0">
                <a:solidFill>
                  <a:prstClr val="white"/>
                </a:solidFill>
                <a:latin typeface="FontAwesome" pitchFamily="50" charset="0"/>
              </a:rPr>
              <a:t></a:t>
            </a:r>
            <a:endParaRPr lang="es-MX" sz="4000" dirty="0">
              <a:solidFill>
                <a:prstClr val="white"/>
              </a:solidFill>
            </a:endParaRPr>
          </a:p>
        </p:txBody>
      </p:sp>
      <p:sp>
        <p:nvSpPr>
          <p:cNvPr id="77" name="Rectángulo 76"/>
          <p:cNvSpPr/>
          <p:nvPr/>
        </p:nvSpPr>
        <p:spPr>
          <a:xfrm>
            <a:off x="2971800" y="4306660"/>
            <a:ext cx="1351716" cy="1351716"/>
          </a:xfrm>
          <a:prstGeom prst="rect">
            <a:avLst/>
          </a:prstGeom>
          <a:solidFill>
            <a:srgbClr val="2AB8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white"/>
              </a:solidFill>
            </a:endParaRPr>
          </a:p>
        </p:txBody>
      </p:sp>
      <p:sp>
        <p:nvSpPr>
          <p:cNvPr id="78" name="CuadroTexto 77"/>
          <p:cNvSpPr txBox="1"/>
          <p:nvPr/>
        </p:nvSpPr>
        <p:spPr>
          <a:xfrm>
            <a:off x="3317279" y="4633542"/>
            <a:ext cx="6607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 smtClean="0">
                <a:solidFill>
                  <a:prstClr val="white"/>
                </a:solidFill>
                <a:latin typeface="FontAwesome" pitchFamily="50" charset="0"/>
              </a:rPr>
              <a:t></a:t>
            </a:r>
            <a:endParaRPr lang="es-MX" sz="4000" dirty="0">
              <a:solidFill>
                <a:prstClr val="white"/>
              </a:solidFill>
            </a:endParaRPr>
          </a:p>
        </p:txBody>
      </p:sp>
      <p:sp>
        <p:nvSpPr>
          <p:cNvPr id="79" name="Rectángulo 78"/>
          <p:cNvSpPr/>
          <p:nvPr/>
        </p:nvSpPr>
        <p:spPr>
          <a:xfrm>
            <a:off x="5334000" y="4306441"/>
            <a:ext cx="1351716" cy="1351716"/>
          </a:xfrm>
          <a:prstGeom prst="rect">
            <a:avLst/>
          </a:prstGeom>
          <a:solidFill>
            <a:srgbClr val="A5B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white"/>
              </a:solidFill>
            </a:endParaRPr>
          </a:p>
        </p:txBody>
      </p:sp>
      <p:sp>
        <p:nvSpPr>
          <p:cNvPr id="80" name="CuadroTexto 79"/>
          <p:cNvSpPr txBox="1"/>
          <p:nvPr/>
        </p:nvSpPr>
        <p:spPr>
          <a:xfrm>
            <a:off x="5766008" y="4654104"/>
            <a:ext cx="5148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 smtClean="0">
                <a:solidFill>
                  <a:prstClr val="white"/>
                </a:solidFill>
                <a:latin typeface="FontAwesome" pitchFamily="50" charset="0"/>
              </a:rPr>
              <a:t></a:t>
            </a:r>
            <a:endParaRPr lang="es-MX" sz="4000" dirty="0">
              <a:solidFill>
                <a:prstClr val="white"/>
              </a:solidFill>
            </a:endParaRPr>
          </a:p>
        </p:txBody>
      </p:sp>
      <p:sp>
        <p:nvSpPr>
          <p:cNvPr id="81" name="Rectángulo 80"/>
          <p:cNvSpPr/>
          <p:nvPr/>
        </p:nvSpPr>
        <p:spPr>
          <a:xfrm>
            <a:off x="9949576" y="4306441"/>
            <a:ext cx="1351716" cy="1351716"/>
          </a:xfrm>
          <a:prstGeom prst="rect">
            <a:avLst/>
          </a:prstGeom>
          <a:solidFill>
            <a:srgbClr val="D222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white"/>
              </a:solidFill>
            </a:endParaRPr>
          </a:p>
        </p:txBody>
      </p:sp>
      <p:sp>
        <p:nvSpPr>
          <p:cNvPr id="82" name="CuadroTexto 81"/>
          <p:cNvSpPr txBox="1"/>
          <p:nvPr/>
        </p:nvSpPr>
        <p:spPr>
          <a:xfrm>
            <a:off x="10331924" y="4654104"/>
            <a:ext cx="5870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 smtClean="0">
                <a:solidFill>
                  <a:prstClr val="white"/>
                </a:solidFill>
                <a:latin typeface="FontAwesome" pitchFamily="50" charset="0"/>
              </a:rPr>
              <a:t></a:t>
            </a:r>
            <a:endParaRPr lang="es-MX" sz="4000" dirty="0">
              <a:solidFill>
                <a:prstClr val="white"/>
              </a:solidFill>
            </a:endParaRPr>
          </a:p>
        </p:txBody>
      </p:sp>
      <p:sp>
        <p:nvSpPr>
          <p:cNvPr id="101" name="CuadroTexto 100"/>
          <p:cNvSpPr txBox="1"/>
          <p:nvPr/>
        </p:nvSpPr>
        <p:spPr>
          <a:xfrm>
            <a:off x="381000" y="5836543"/>
            <a:ext cx="16764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002060"/>
                </a:solidFill>
                <a:latin typeface="Roboto"/>
                <a:cs typeface="Times New Roman" panose="02020603050405020304" pitchFamily="18" charset="0"/>
              </a:rPr>
              <a:t>MỤC ĐÍCH</a:t>
            </a:r>
            <a:endParaRPr lang="en-US" sz="2200" b="1" dirty="0">
              <a:solidFill>
                <a:srgbClr val="002060"/>
              </a:solidFill>
              <a:latin typeface="Roboto"/>
              <a:cs typeface="Times New Roman" panose="02020603050405020304" pitchFamily="18" charset="0"/>
            </a:endParaRPr>
          </a:p>
        </p:txBody>
      </p:sp>
      <p:sp>
        <p:nvSpPr>
          <p:cNvPr id="102" name="CuadroTexto 101"/>
          <p:cNvSpPr txBox="1"/>
          <p:nvPr/>
        </p:nvSpPr>
        <p:spPr>
          <a:xfrm>
            <a:off x="2627028" y="5845314"/>
            <a:ext cx="21611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002060"/>
                </a:solidFill>
                <a:latin typeface="Roboto"/>
                <a:cs typeface="Times New Roman" panose="02020603050405020304" pitchFamily="18" charset="0"/>
              </a:rPr>
              <a:t>HÌNH THỨC HỢP TÁC</a:t>
            </a:r>
            <a:endParaRPr lang="en-US" sz="2200" b="1" dirty="0">
              <a:solidFill>
                <a:srgbClr val="002060"/>
              </a:solidFill>
              <a:latin typeface="Roboto"/>
              <a:cs typeface="Times New Roman" panose="02020603050405020304" pitchFamily="18" charset="0"/>
            </a:endParaRPr>
          </a:p>
        </p:txBody>
      </p:sp>
      <p:sp>
        <p:nvSpPr>
          <p:cNvPr id="103" name="CuadroTexto 102"/>
          <p:cNvSpPr txBox="1"/>
          <p:nvPr/>
        </p:nvSpPr>
        <p:spPr>
          <a:xfrm>
            <a:off x="7325876" y="5836543"/>
            <a:ext cx="20141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002060"/>
                </a:solidFill>
                <a:latin typeface="Roboto"/>
                <a:cs typeface="Times New Roman" panose="02020603050405020304" pitchFamily="18" charset="0"/>
              </a:rPr>
              <a:t>CHI PHÍ </a:t>
            </a:r>
          </a:p>
          <a:p>
            <a:pPr algn="ctr"/>
            <a:r>
              <a:rPr lang="en-US" sz="2200" b="1" dirty="0" smtClean="0">
                <a:solidFill>
                  <a:srgbClr val="002060"/>
                </a:solidFill>
                <a:latin typeface="Roboto"/>
                <a:cs typeface="Times New Roman" panose="02020603050405020304" pitchFamily="18" charset="0"/>
              </a:rPr>
              <a:t>ĐÀO TẠO</a:t>
            </a:r>
            <a:endParaRPr lang="en-US" sz="2200" b="1" dirty="0">
              <a:solidFill>
                <a:srgbClr val="002060"/>
              </a:solidFill>
              <a:latin typeface="Roboto"/>
              <a:cs typeface="Times New Roman" panose="02020603050405020304" pitchFamily="18" charset="0"/>
            </a:endParaRPr>
          </a:p>
        </p:txBody>
      </p:sp>
      <p:sp>
        <p:nvSpPr>
          <p:cNvPr id="104" name="CuadroTexto 103"/>
          <p:cNvSpPr txBox="1"/>
          <p:nvPr/>
        </p:nvSpPr>
        <p:spPr>
          <a:xfrm>
            <a:off x="9592265" y="5836543"/>
            <a:ext cx="20663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002060"/>
                </a:solidFill>
                <a:latin typeface="Roboto"/>
                <a:cs typeface="Times New Roman" panose="02020603050405020304" pitchFamily="18" charset="0"/>
              </a:rPr>
              <a:t>DEMO </a:t>
            </a:r>
          </a:p>
          <a:p>
            <a:pPr algn="ctr"/>
            <a:r>
              <a:rPr lang="en-US" sz="2200" b="1" dirty="0" smtClean="0">
                <a:solidFill>
                  <a:srgbClr val="002060"/>
                </a:solidFill>
                <a:latin typeface="Roboto"/>
                <a:cs typeface="Times New Roman" panose="02020603050405020304" pitchFamily="18" charset="0"/>
              </a:rPr>
              <a:t>GIAO DIỆN</a:t>
            </a:r>
            <a:endParaRPr lang="en-US" sz="2200" b="1" dirty="0">
              <a:solidFill>
                <a:srgbClr val="002060"/>
              </a:solidFill>
              <a:latin typeface="Roboto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82" y="-1"/>
            <a:ext cx="12210081" cy="321449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217965" y="3392876"/>
            <a:ext cx="5114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Roboto"/>
                <a:cs typeface="Times New Roman" panose="02020603050405020304" pitchFamily="18" charset="0"/>
              </a:rPr>
              <a:t>NỘI DUNG TRÌNH BÀY</a:t>
            </a:r>
            <a:endParaRPr lang="en-US" sz="3600" b="1" dirty="0">
              <a:latin typeface="Roboto"/>
              <a:cs typeface="Times New Roman" panose="02020603050405020304" pitchFamily="18" charset="0"/>
            </a:endParaRPr>
          </a:p>
        </p:txBody>
      </p:sp>
      <p:sp>
        <p:nvSpPr>
          <p:cNvPr id="16" name="Rectángulo 78"/>
          <p:cNvSpPr/>
          <p:nvPr/>
        </p:nvSpPr>
        <p:spPr>
          <a:xfrm>
            <a:off x="7643492" y="4306441"/>
            <a:ext cx="1351716" cy="13517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prstClr val="white"/>
              </a:solidFill>
            </a:endParaRPr>
          </a:p>
        </p:txBody>
      </p:sp>
      <p:sp>
        <p:nvSpPr>
          <p:cNvPr id="17" name="CuadroTexto 79"/>
          <p:cNvSpPr txBox="1"/>
          <p:nvPr/>
        </p:nvSpPr>
        <p:spPr>
          <a:xfrm>
            <a:off x="8075500" y="4654104"/>
            <a:ext cx="5148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 smtClean="0">
                <a:solidFill>
                  <a:prstClr val="white"/>
                </a:solidFill>
                <a:latin typeface="FontAwesome" pitchFamily="50" charset="0"/>
              </a:rPr>
              <a:t></a:t>
            </a:r>
            <a:endParaRPr lang="es-MX" sz="4000" dirty="0">
              <a:solidFill>
                <a:prstClr val="white"/>
              </a:solidFill>
            </a:endParaRPr>
          </a:p>
        </p:txBody>
      </p:sp>
      <p:sp>
        <p:nvSpPr>
          <p:cNvPr id="18" name="CuadroTexto 102"/>
          <p:cNvSpPr txBox="1"/>
          <p:nvPr/>
        </p:nvSpPr>
        <p:spPr>
          <a:xfrm>
            <a:off x="4667791" y="5845313"/>
            <a:ext cx="28383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002060"/>
                </a:solidFill>
                <a:latin typeface="Roboto"/>
                <a:cs typeface="Times New Roman" panose="02020603050405020304" pitchFamily="18" charset="0"/>
              </a:rPr>
              <a:t>CÁCH XÂY DỰNG </a:t>
            </a:r>
          </a:p>
          <a:p>
            <a:pPr algn="ctr"/>
            <a:r>
              <a:rPr lang="en-US" sz="2200" b="1" dirty="0" smtClean="0">
                <a:solidFill>
                  <a:srgbClr val="002060"/>
                </a:solidFill>
                <a:latin typeface="Roboto"/>
                <a:cs typeface="Times New Roman" panose="02020603050405020304" pitchFamily="18" charset="0"/>
              </a:rPr>
              <a:t>NỘI DUNG</a:t>
            </a:r>
            <a:endParaRPr lang="en-US" sz="2200" b="1" dirty="0">
              <a:solidFill>
                <a:srgbClr val="002060"/>
              </a:solidFill>
              <a:latin typeface="Roboto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74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 noChangeArrowheads="1"/>
          </p:cNvSpPr>
          <p:nvPr/>
        </p:nvSpPr>
        <p:spPr bwMode="auto">
          <a:xfrm>
            <a:off x="6077320" y="1461960"/>
            <a:ext cx="1514149" cy="1466309"/>
          </a:xfrm>
          <a:custGeom>
            <a:avLst/>
            <a:gdLst>
              <a:gd name="T0" fmla="*/ 4968 w 6000"/>
              <a:gd name="T1" fmla="*/ 3500 h 5814"/>
              <a:gd name="T2" fmla="*/ 4968 w 6000"/>
              <a:gd name="T3" fmla="*/ 3500 h 5814"/>
              <a:gd name="T4" fmla="*/ 5999 w 6000"/>
              <a:gd name="T5" fmla="*/ 2469 h 5814"/>
              <a:gd name="T6" fmla="*/ 5999 w 6000"/>
              <a:gd name="T7" fmla="*/ 2469 h 5814"/>
              <a:gd name="T8" fmla="*/ 0 w 6000"/>
              <a:gd name="T9" fmla="*/ 0 h 5814"/>
              <a:gd name="T10" fmla="*/ 0 w 6000"/>
              <a:gd name="T11" fmla="*/ 4688 h 5814"/>
              <a:gd name="T12" fmla="*/ 2656 w 6000"/>
              <a:gd name="T13" fmla="*/ 5813 h 5814"/>
              <a:gd name="T14" fmla="*/ 2656 w 6000"/>
              <a:gd name="T15" fmla="*/ 5813 h 5814"/>
              <a:gd name="T16" fmla="*/ 3937 w 6000"/>
              <a:gd name="T17" fmla="*/ 4532 h 5814"/>
              <a:gd name="T18" fmla="*/ 4905 w 6000"/>
              <a:gd name="T19" fmla="*/ 4500 h 5814"/>
              <a:gd name="T20" fmla="*/ 4968 w 6000"/>
              <a:gd name="T21" fmla="*/ 3500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0" h="5814">
                <a:moveTo>
                  <a:pt x="4968" y="3500"/>
                </a:moveTo>
                <a:lnTo>
                  <a:pt x="4968" y="3500"/>
                </a:lnTo>
                <a:cubicBezTo>
                  <a:pt x="5999" y="2469"/>
                  <a:pt x="5999" y="2469"/>
                  <a:pt x="5999" y="2469"/>
                </a:cubicBezTo>
                <a:lnTo>
                  <a:pt x="5999" y="2469"/>
                </a:lnTo>
                <a:cubicBezTo>
                  <a:pt x="4343" y="813"/>
                  <a:pt x="2156" y="0"/>
                  <a:pt x="0" y="0"/>
                </a:cubicBezTo>
                <a:cubicBezTo>
                  <a:pt x="0" y="4688"/>
                  <a:pt x="0" y="4688"/>
                  <a:pt x="0" y="4688"/>
                </a:cubicBezTo>
                <a:cubicBezTo>
                  <a:pt x="968" y="4688"/>
                  <a:pt x="1937" y="5063"/>
                  <a:pt x="2656" y="5813"/>
                </a:cubicBezTo>
                <a:lnTo>
                  <a:pt x="2656" y="5813"/>
                </a:lnTo>
                <a:cubicBezTo>
                  <a:pt x="3937" y="4532"/>
                  <a:pt x="3937" y="4532"/>
                  <a:pt x="3937" y="4532"/>
                </a:cubicBezTo>
                <a:cubicBezTo>
                  <a:pt x="4905" y="4500"/>
                  <a:pt x="4905" y="4500"/>
                  <a:pt x="4905" y="4500"/>
                </a:cubicBezTo>
                <a:lnTo>
                  <a:pt x="4968" y="350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09446"/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reeform 3"/>
          <p:cNvSpPr>
            <a:spLocks noChangeArrowheads="1"/>
          </p:cNvSpPr>
          <p:nvPr/>
        </p:nvSpPr>
        <p:spPr bwMode="auto">
          <a:xfrm>
            <a:off x="4572073" y="1461960"/>
            <a:ext cx="1678801" cy="1466309"/>
          </a:xfrm>
          <a:custGeom>
            <a:avLst/>
            <a:gdLst>
              <a:gd name="T0" fmla="*/ 5968 w 6656"/>
              <a:gd name="T1" fmla="*/ 1438 h 5814"/>
              <a:gd name="T2" fmla="*/ 5968 w 6656"/>
              <a:gd name="T3" fmla="*/ 1438 h 5814"/>
              <a:gd name="T4" fmla="*/ 5968 w 6656"/>
              <a:gd name="T5" fmla="*/ 0 h 5814"/>
              <a:gd name="T6" fmla="*/ 5968 w 6656"/>
              <a:gd name="T7" fmla="*/ 0 h 5814"/>
              <a:gd name="T8" fmla="*/ 0 w 6656"/>
              <a:gd name="T9" fmla="*/ 2469 h 5814"/>
              <a:gd name="T10" fmla="*/ 3312 w 6656"/>
              <a:gd name="T11" fmla="*/ 5813 h 5814"/>
              <a:gd name="T12" fmla="*/ 5968 w 6656"/>
              <a:gd name="T13" fmla="*/ 4688 h 5814"/>
              <a:gd name="T14" fmla="*/ 5968 w 6656"/>
              <a:gd name="T15" fmla="*/ 4688 h 5814"/>
              <a:gd name="T16" fmla="*/ 5968 w 6656"/>
              <a:gd name="T17" fmla="*/ 2907 h 5814"/>
              <a:gd name="T18" fmla="*/ 6655 w 6656"/>
              <a:gd name="T19" fmla="*/ 2188 h 5814"/>
              <a:gd name="T20" fmla="*/ 5968 w 6656"/>
              <a:gd name="T21" fmla="*/ 1438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56" h="5814">
                <a:moveTo>
                  <a:pt x="5968" y="1438"/>
                </a:moveTo>
                <a:lnTo>
                  <a:pt x="5968" y="1438"/>
                </a:lnTo>
                <a:cubicBezTo>
                  <a:pt x="5968" y="0"/>
                  <a:pt x="5968" y="0"/>
                  <a:pt x="5968" y="0"/>
                </a:cubicBezTo>
                <a:lnTo>
                  <a:pt x="5968" y="0"/>
                </a:lnTo>
                <a:cubicBezTo>
                  <a:pt x="3625" y="0"/>
                  <a:pt x="1531" y="938"/>
                  <a:pt x="0" y="2469"/>
                </a:cubicBezTo>
                <a:cubicBezTo>
                  <a:pt x="3312" y="5813"/>
                  <a:pt x="3312" y="5813"/>
                  <a:pt x="3312" y="5813"/>
                </a:cubicBezTo>
                <a:cubicBezTo>
                  <a:pt x="4000" y="5125"/>
                  <a:pt x="4937" y="4688"/>
                  <a:pt x="5968" y="4688"/>
                </a:cubicBezTo>
                <a:lnTo>
                  <a:pt x="5968" y="4688"/>
                </a:lnTo>
                <a:cubicBezTo>
                  <a:pt x="5968" y="2907"/>
                  <a:pt x="5968" y="2907"/>
                  <a:pt x="5968" y="2907"/>
                </a:cubicBezTo>
                <a:cubicBezTo>
                  <a:pt x="6655" y="2188"/>
                  <a:pt x="6655" y="2188"/>
                  <a:pt x="6655" y="2188"/>
                </a:cubicBezTo>
                <a:lnTo>
                  <a:pt x="5968" y="1438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09446"/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reeform 4"/>
          <p:cNvSpPr>
            <a:spLocks noChangeArrowheads="1"/>
          </p:cNvSpPr>
          <p:nvPr/>
        </p:nvSpPr>
        <p:spPr bwMode="auto">
          <a:xfrm>
            <a:off x="3941270" y="2084975"/>
            <a:ext cx="1466309" cy="1514148"/>
          </a:xfrm>
          <a:custGeom>
            <a:avLst/>
            <a:gdLst>
              <a:gd name="T0" fmla="*/ 0 w 5814"/>
              <a:gd name="T1" fmla="*/ 6000 h 6001"/>
              <a:gd name="T2" fmla="*/ 0 w 5814"/>
              <a:gd name="T3" fmla="*/ 6000 h 6001"/>
              <a:gd name="T4" fmla="*/ 4719 w 5814"/>
              <a:gd name="T5" fmla="*/ 6000 h 6001"/>
              <a:gd name="T6" fmla="*/ 5813 w 5814"/>
              <a:gd name="T7" fmla="*/ 3344 h 6001"/>
              <a:gd name="T8" fmla="*/ 4532 w 5814"/>
              <a:gd name="T9" fmla="*/ 2063 h 6001"/>
              <a:gd name="T10" fmla="*/ 4501 w 5814"/>
              <a:gd name="T11" fmla="*/ 1031 h 6001"/>
              <a:gd name="T12" fmla="*/ 3532 w 5814"/>
              <a:gd name="T13" fmla="*/ 1031 h 6001"/>
              <a:gd name="T14" fmla="*/ 2501 w 5814"/>
              <a:gd name="T15" fmla="*/ 0 h 6001"/>
              <a:gd name="T16" fmla="*/ 0 w 5814"/>
              <a:gd name="T17" fmla="*/ 6000 h 6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4" h="6001">
                <a:moveTo>
                  <a:pt x="0" y="6000"/>
                </a:moveTo>
                <a:lnTo>
                  <a:pt x="0" y="6000"/>
                </a:lnTo>
                <a:cubicBezTo>
                  <a:pt x="4719" y="6000"/>
                  <a:pt x="4719" y="6000"/>
                  <a:pt x="4719" y="6000"/>
                </a:cubicBezTo>
                <a:cubicBezTo>
                  <a:pt x="4719" y="5031"/>
                  <a:pt x="5094" y="4063"/>
                  <a:pt x="5813" y="3344"/>
                </a:cubicBezTo>
                <a:cubicBezTo>
                  <a:pt x="4532" y="2063"/>
                  <a:pt x="4532" y="2063"/>
                  <a:pt x="4532" y="2063"/>
                </a:cubicBezTo>
                <a:cubicBezTo>
                  <a:pt x="4501" y="1031"/>
                  <a:pt x="4501" y="1031"/>
                  <a:pt x="4501" y="1031"/>
                </a:cubicBezTo>
                <a:cubicBezTo>
                  <a:pt x="3532" y="1031"/>
                  <a:pt x="3532" y="1031"/>
                  <a:pt x="3532" y="1031"/>
                </a:cubicBezTo>
                <a:cubicBezTo>
                  <a:pt x="2501" y="0"/>
                  <a:pt x="2501" y="0"/>
                  <a:pt x="2501" y="0"/>
                </a:cubicBezTo>
                <a:cubicBezTo>
                  <a:pt x="844" y="1656"/>
                  <a:pt x="0" y="3813"/>
                  <a:pt x="0" y="600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09446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reeform 5"/>
          <p:cNvSpPr>
            <a:spLocks noChangeArrowheads="1"/>
          </p:cNvSpPr>
          <p:nvPr/>
        </p:nvSpPr>
        <p:spPr bwMode="auto">
          <a:xfrm>
            <a:off x="3941270" y="3425568"/>
            <a:ext cx="1466309" cy="1678803"/>
          </a:xfrm>
          <a:custGeom>
            <a:avLst/>
            <a:gdLst>
              <a:gd name="T0" fmla="*/ 2501 w 5814"/>
              <a:gd name="T1" fmla="*/ 6655 h 6656"/>
              <a:gd name="T2" fmla="*/ 2501 w 5814"/>
              <a:gd name="T3" fmla="*/ 6655 h 6656"/>
              <a:gd name="T4" fmla="*/ 5813 w 5814"/>
              <a:gd name="T5" fmla="*/ 3342 h 6656"/>
              <a:gd name="T6" fmla="*/ 4719 w 5814"/>
              <a:gd name="T7" fmla="*/ 687 h 6656"/>
              <a:gd name="T8" fmla="*/ 2907 w 5814"/>
              <a:gd name="T9" fmla="*/ 687 h 6656"/>
              <a:gd name="T10" fmla="*/ 2157 w 5814"/>
              <a:gd name="T11" fmla="*/ 0 h 6656"/>
              <a:gd name="T12" fmla="*/ 1469 w 5814"/>
              <a:gd name="T13" fmla="*/ 687 h 6656"/>
              <a:gd name="T14" fmla="*/ 0 w 5814"/>
              <a:gd name="T15" fmla="*/ 687 h 6656"/>
              <a:gd name="T16" fmla="*/ 2501 w 5814"/>
              <a:gd name="T17" fmla="*/ 6655 h 6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4" h="6656">
                <a:moveTo>
                  <a:pt x="2501" y="6655"/>
                </a:moveTo>
                <a:lnTo>
                  <a:pt x="2501" y="6655"/>
                </a:lnTo>
                <a:cubicBezTo>
                  <a:pt x="5813" y="3342"/>
                  <a:pt x="5813" y="3342"/>
                  <a:pt x="5813" y="3342"/>
                </a:cubicBezTo>
                <a:cubicBezTo>
                  <a:pt x="5126" y="2655"/>
                  <a:pt x="4719" y="1717"/>
                  <a:pt x="4719" y="687"/>
                </a:cubicBezTo>
                <a:cubicBezTo>
                  <a:pt x="2907" y="687"/>
                  <a:pt x="2907" y="687"/>
                  <a:pt x="2907" y="687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1469" y="687"/>
                  <a:pt x="1469" y="687"/>
                  <a:pt x="1469" y="687"/>
                </a:cubicBezTo>
                <a:cubicBezTo>
                  <a:pt x="0" y="687"/>
                  <a:pt x="0" y="687"/>
                  <a:pt x="0" y="687"/>
                </a:cubicBezTo>
                <a:cubicBezTo>
                  <a:pt x="0" y="2999"/>
                  <a:pt x="969" y="5123"/>
                  <a:pt x="2501" y="6655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09446"/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Freeform 6"/>
          <p:cNvSpPr>
            <a:spLocks noChangeArrowheads="1"/>
          </p:cNvSpPr>
          <p:nvPr/>
        </p:nvSpPr>
        <p:spPr bwMode="auto">
          <a:xfrm>
            <a:off x="4572073" y="4268864"/>
            <a:ext cx="1506361" cy="1466309"/>
          </a:xfrm>
          <a:custGeom>
            <a:avLst/>
            <a:gdLst>
              <a:gd name="T0" fmla="*/ 5968 w 5969"/>
              <a:gd name="T1" fmla="*/ 5813 h 5814"/>
              <a:gd name="T2" fmla="*/ 5968 w 5969"/>
              <a:gd name="T3" fmla="*/ 5813 h 5814"/>
              <a:gd name="T4" fmla="*/ 5968 w 5969"/>
              <a:gd name="T5" fmla="*/ 1094 h 5814"/>
              <a:gd name="T6" fmla="*/ 3312 w 5969"/>
              <a:gd name="T7" fmla="*/ 0 h 5814"/>
              <a:gd name="T8" fmla="*/ 2031 w 5969"/>
              <a:gd name="T9" fmla="*/ 1250 h 5814"/>
              <a:gd name="T10" fmla="*/ 1031 w 5969"/>
              <a:gd name="T11" fmla="*/ 1313 h 5814"/>
              <a:gd name="T12" fmla="*/ 1031 w 5969"/>
              <a:gd name="T13" fmla="*/ 2282 h 5814"/>
              <a:gd name="T14" fmla="*/ 0 w 5969"/>
              <a:gd name="T15" fmla="*/ 3313 h 5814"/>
              <a:gd name="T16" fmla="*/ 5968 w 5969"/>
              <a:gd name="T17" fmla="*/ 5813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69" h="5814">
                <a:moveTo>
                  <a:pt x="5968" y="5813"/>
                </a:moveTo>
                <a:lnTo>
                  <a:pt x="5968" y="5813"/>
                </a:lnTo>
                <a:cubicBezTo>
                  <a:pt x="5968" y="1094"/>
                  <a:pt x="5968" y="1094"/>
                  <a:pt x="5968" y="1094"/>
                </a:cubicBezTo>
                <a:cubicBezTo>
                  <a:pt x="5000" y="1094"/>
                  <a:pt x="4062" y="719"/>
                  <a:pt x="3312" y="0"/>
                </a:cubicBezTo>
                <a:cubicBezTo>
                  <a:pt x="2031" y="1250"/>
                  <a:pt x="2031" y="1250"/>
                  <a:pt x="2031" y="1250"/>
                </a:cubicBezTo>
                <a:cubicBezTo>
                  <a:pt x="1031" y="1313"/>
                  <a:pt x="1031" y="1313"/>
                  <a:pt x="1031" y="1313"/>
                </a:cubicBezTo>
                <a:cubicBezTo>
                  <a:pt x="1031" y="2282"/>
                  <a:pt x="1031" y="2282"/>
                  <a:pt x="1031" y="2282"/>
                </a:cubicBezTo>
                <a:cubicBezTo>
                  <a:pt x="0" y="3313"/>
                  <a:pt x="0" y="3313"/>
                  <a:pt x="0" y="3313"/>
                </a:cubicBezTo>
                <a:cubicBezTo>
                  <a:pt x="1625" y="4969"/>
                  <a:pt x="3812" y="5813"/>
                  <a:pt x="5968" y="581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09446"/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 noChangeArrowheads="1"/>
          </p:cNvSpPr>
          <p:nvPr/>
        </p:nvSpPr>
        <p:spPr bwMode="auto">
          <a:xfrm>
            <a:off x="5903766" y="4268864"/>
            <a:ext cx="1686591" cy="1466309"/>
          </a:xfrm>
          <a:custGeom>
            <a:avLst/>
            <a:gdLst>
              <a:gd name="T0" fmla="*/ 6686 w 6687"/>
              <a:gd name="T1" fmla="*/ 3313 h 5814"/>
              <a:gd name="T2" fmla="*/ 6686 w 6687"/>
              <a:gd name="T3" fmla="*/ 3313 h 5814"/>
              <a:gd name="T4" fmla="*/ 3343 w 6687"/>
              <a:gd name="T5" fmla="*/ 0 h 5814"/>
              <a:gd name="T6" fmla="*/ 687 w 6687"/>
              <a:gd name="T7" fmla="*/ 1094 h 5814"/>
              <a:gd name="T8" fmla="*/ 687 w 6687"/>
              <a:gd name="T9" fmla="*/ 2907 h 5814"/>
              <a:gd name="T10" fmla="*/ 0 w 6687"/>
              <a:gd name="T11" fmla="*/ 3625 h 5814"/>
              <a:gd name="T12" fmla="*/ 687 w 6687"/>
              <a:gd name="T13" fmla="*/ 4344 h 5814"/>
              <a:gd name="T14" fmla="*/ 687 w 6687"/>
              <a:gd name="T15" fmla="*/ 5813 h 5814"/>
              <a:gd name="T16" fmla="*/ 6686 w 6687"/>
              <a:gd name="T17" fmla="*/ 3313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87" h="5814">
                <a:moveTo>
                  <a:pt x="6686" y="3313"/>
                </a:moveTo>
                <a:lnTo>
                  <a:pt x="6686" y="3313"/>
                </a:lnTo>
                <a:cubicBezTo>
                  <a:pt x="3343" y="0"/>
                  <a:pt x="3343" y="0"/>
                  <a:pt x="3343" y="0"/>
                </a:cubicBezTo>
                <a:cubicBezTo>
                  <a:pt x="2655" y="657"/>
                  <a:pt x="1718" y="1094"/>
                  <a:pt x="687" y="1094"/>
                </a:cubicBezTo>
                <a:cubicBezTo>
                  <a:pt x="687" y="2907"/>
                  <a:pt x="687" y="2907"/>
                  <a:pt x="687" y="2907"/>
                </a:cubicBezTo>
                <a:cubicBezTo>
                  <a:pt x="0" y="3625"/>
                  <a:pt x="0" y="3625"/>
                  <a:pt x="0" y="3625"/>
                </a:cubicBezTo>
                <a:cubicBezTo>
                  <a:pt x="687" y="4344"/>
                  <a:pt x="687" y="4344"/>
                  <a:pt x="687" y="4344"/>
                </a:cubicBezTo>
                <a:cubicBezTo>
                  <a:pt x="687" y="5813"/>
                  <a:pt x="687" y="5813"/>
                  <a:pt x="687" y="5813"/>
                </a:cubicBezTo>
                <a:cubicBezTo>
                  <a:pt x="3030" y="5813"/>
                  <a:pt x="5155" y="4844"/>
                  <a:pt x="6686" y="3313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09446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Freeform 8"/>
          <p:cNvSpPr>
            <a:spLocks noChangeArrowheads="1"/>
          </p:cNvSpPr>
          <p:nvPr/>
        </p:nvSpPr>
        <p:spPr bwMode="auto">
          <a:xfrm>
            <a:off x="6746687" y="3601044"/>
            <a:ext cx="1466309" cy="1506361"/>
          </a:xfrm>
          <a:custGeom>
            <a:avLst/>
            <a:gdLst>
              <a:gd name="T0" fmla="*/ 2312 w 5813"/>
              <a:gd name="T1" fmla="*/ 4937 h 5969"/>
              <a:gd name="T2" fmla="*/ 2312 w 5813"/>
              <a:gd name="T3" fmla="*/ 4937 h 5969"/>
              <a:gd name="T4" fmla="*/ 3343 w 5813"/>
              <a:gd name="T5" fmla="*/ 5968 h 5969"/>
              <a:gd name="T6" fmla="*/ 3343 w 5813"/>
              <a:gd name="T7" fmla="*/ 5968 h 5969"/>
              <a:gd name="T8" fmla="*/ 5812 w 5813"/>
              <a:gd name="T9" fmla="*/ 0 h 5969"/>
              <a:gd name="T10" fmla="*/ 1093 w 5813"/>
              <a:gd name="T11" fmla="*/ 0 h 5969"/>
              <a:gd name="T12" fmla="*/ 0 w 5813"/>
              <a:gd name="T13" fmla="*/ 2655 h 5969"/>
              <a:gd name="T14" fmla="*/ 0 w 5813"/>
              <a:gd name="T15" fmla="*/ 2655 h 5969"/>
              <a:gd name="T16" fmla="*/ 1281 w 5813"/>
              <a:gd name="T17" fmla="*/ 3905 h 5969"/>
              <a:gd name="T18" fmla="*/ 1281 w 5813"/>
              <a:gd name="T19" fmla="*/ 4905 h 5969"/>
              <a:gd name="T20" fmla="*/ 2312 w 5813"/>
              <a:gd name="T21" fmla="*/ 4937 h 5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13" h="5969">
                <a:moveTo>
                  <a:pt x="2312" y="4937"/>
                </a:moveTo>
                <a:lnTo>
                  <a:pt x="2312" y="4937"/>
                </a:lnTo>
                <a:cubicBezTo>
                  <a:pt x="3343" y="5968"/>
                  <a:pt x="3343" y="5968"/>
                  <a:pt x="3343" y="5968"/>
                </a:cubicBezTo>
                <a:lnTo>
                  <a:pt x="3343" y="5968"/>
                </a:lnTo>
                <a:cubicBezTo>
                  <a:pt x="5000" y="4312"/>
                  <a:pt x="5812" y="2155"/>
                  <a:pt x="5812" y="0"/>
                </a:cubicBezTo>
                <a:cubicBezTo>
                  <a:pt x="1093" y="0"/>
                  <a:pt x="1093" y="0"/>
                  <a:pt x="1093" y="0"/>
                </a:cubicBezTo>
                <a:cubicBezTo>
                  <a:pt x="1093" y="937"/>
                  <a:pt x="750" y="1905"/>
                  <a:pt x="0" y="2655"/>
                </a:cubicBezTo>
                <a:lnTo>
                  <a:pt x="0" y="2655"/>
                </a:lnTo>
                <a:cubicBezTo>
                  <a:pt x="1281" y="3905"/>
                  <a:pt x="1281" y="3905"/>
                  <a:pt x="1281" y="3905"/>
                </a:cubicBezTo>
                <a:cubicBezTo>
                  <a:pt x="1281" y="4905"/>
                  <a:pt x="1281" y="4905"/>
                  <a:pt x="1281" y="4905"/>
                </a:cubicBezTo>
                <a:lnTo>
                  <a:pt x="2312" y="4937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09446"/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9"/>
          <p:cNvSpPr>
            <a:spLocks noChangeArrowheads="1"/>
          </p:cNvSpPr>
          <p:nvPr/>
        </p:nvSpPr>
        <p:spPr bwMode="auto">
          <a:xfrm>
            <a:off x="6747604" y="2089782"/>
            <a:ext cx="1466309" cy="1686589"/>
          </a:xfrm>
          <a:custGeom>
            <a:avLst/>
            <a:gdLst>
              <a:gd name="T0" fmla="*/ 4343 w 5813"/>
              <a:gd name="T1" fmla="*/ 6000 h 6687"/>
              <a:gd name="T2" fmla="*/ 4343 w 5813"/>
              <a:gd name="T3" fmla="*/ 6000 h 6687"/>
              <a:gd name="T4" fmla="*/ 5812 w 5813"/>
              <a:gd name="T5" fmla="*/ 6000 h 6687"/>
              <a:gd name="T6" fmla="*/ 5812 w 5813"/>
              <a:gd name="T7" fmla="*/ 6000 h 6687"/>
              <a:gd name="T8" fmla="*/ 3343 w 5813"/>
              <a:gd name="T9" fmla="*/ 0 h 6687"/>
              <a:gd name="T10" fmla="*/ 0 w 5813"/>
              <a:gd name="T11" fmla="*/ 3344 h 6687"/>
              <a:gd name="T12" fmla="*/ 1093 w 5813"/>
              <a:gd name="T13" fmla="*/ 6000 h 6687"/>
              <a:gd name="T14" fmla="*/ 1093 w 5813"/>
              <a:gd name="T15" fmla="*/ 6000 h 6687"/>
              <a:gd name="T16" fmla="*/ 2906 w 5813"/>
              <a:gd name="T17" fmla="*/ 6000 h 6687"/>
              <a:gd name="T18" fmla="*/ 3625 w 5813"/>
              <a:gd name="T19" fmla="*/ 6686 h 6687"/>
              <a:gd name="T20" fmla="*/ 4343 w 5813"/>
              <a:gd name="T21" fmla="*/ 6000 h 6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13" h="6687">
                <a:moveTo>
                  <a:pt x="4343" y="6000"/>
                </a:moveTo>
                <a:lnTo>
                  <a:pt x="4343" y="6000"/>
                </a:lnTo>
                <a:cubicBezTo>
                  <a:pt x="5812" y="6000"/>
                  <a:pt x="5812" y="6000"/>
                  <a:pt x="5812" y="6000"/>
                </a:cubicBezTo>
                <a:lnTo>
                  <a:pt x="5812" y="6000"/>
                </a:lnTo>
                <a:cubicBezTo>
                  <a:pt x="5812" y="3656"/>
                  <a:pt x="4875" y="1531"/>
                  <a:pt x="3343" y="0"/>
                </a:cubicBezTo>
                <a:cubicBezTo>
                  <a:pt x="0" y="3344"/>
                  <a:pt x="0" y="3344"/>
                  <a:pt x="0" y="3344"/>
                </a:cubicBezTo>
                <a:cubicBezTo>
                  <a:pt x="687" y="4000"/>
                  <a:pt x="1093" y="4938"/>
                  <a:pt x="1093" y="6000"/>
                </a:cubicBezTo>
                <a:lnTo>
                  <a:pt x="1093" y="6000"/>
                </a:lnTo>
                <a:cubicBezTo>
                  <a:pt x="2906" y="6000"/>
                  <a:pt x="2906" y="6000"/>
                  <a:pt x="2906" y="6000"/>
                </a:cubicBezTo>
                <a:cubicBezTo>
                  <a:pt x="3625" y="6686"/>
                  <a:pt x="3625" y="6686"/>
                  <a:pt x="3625" y="6686"/>
                </a:cubicBezTo>
                <a:lnTo>
                  <a:pt x="4343" y="600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09446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 noChangeArrowheads="1"/>
          </p:cNvSpPr>
          <p:nvPr/>
        </p:nvSpPr>
        <p:spPr bwMode="auto">
          <a:xfrm>
            <a:off x="7070807" y="2345306"/>
            <a:ext cx="260331" cy="252543"/>
          </a:xfrm>
          <a:custGeom>
            <a:avLst/>
            <a:gdLst>
              <a:gd name="T0" fmla="*/ 1031 w 1032"/>
              <a:gd name="T1" fmla="*/ 0 h 1001"/>
              <a:gd name="T2" fmla="*/ 968 w 1032"/>
              <a:gd name="T3" fmla="*/ 1000 h 1001"/>
              <a:gd name="T4" fmla="*/ 0 w 1032"/>
              <a:gd name="T5" fmla="*/ 1000 h 1001"/>
              <a:gd name="T6" fmla="*/ 1031 w 1032"/>
              <a:gd name="T7" fmla="*/ 0 h 1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32" h="1001">
                <a:moveTo>
                  <a:pt x="1031" y="0"/>
                </a:moveTo>
                <a:lnTo>
                  <a:pt x="968" y="1000"/>
                </a:lnTo>
                <a:lnTo>
                  <a:pt x="0" y="1000"/>
                </a:lnTo>
                <a:lnTo>
                  <a:pt x="1031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609446"/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940901" y="2428194"/>
            <a:ext cx="2309604" cy="2309604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46"/>
            <a:r>
              <a:rPr lang="en-US" sz="2800" b="1" dirty="0" smtClean="0">
                <a:solidFill>
                  <a:srgbClr val="002060"/>
                </a:solidFill>
                <a:latin typeface="Roboto"/>
              </a:rPr>
              <a:t>MỤC ĐÍCH</a:t>
            </a:r>
            <a:endParaRPr lang="en-US" sz="2800" b="1" dirty="0">
              <a:solidFill>
                <a:srgbClr val="002060"/>
              </a:solidFill>
              <a:latin typeface="Roboto"/>
            </a:endParaRPr>
          </a:p>
        </p:txBody>
      </p:sp>
      <p:sp>
        <p:nvSpPr>
          <p:cNvPr id="48" name="Text To Outline"/>
          <p:cNvSpPr/>
          <p:nvPr/>
        </p:nvSpPr>
        <p:spPr>
          <a:xfrm>
            <a:off x="6544241" y="1859001"/>
            <a:ext cx="540849" cy="468766"/>
          </a:xfrm>
          <a:custGeom>
            <a:avLst/>
            <a:gdLst/>
            <a:ahLst/>
            <a:cxnLst/>
            <a:rect l="l" t="t" r="r" b="b"/>
            <a:pathLst>
              <a:path w="540849" h="468766">
                <a:moveTo>
                  <a:pt x="45039" y="36059"/>
                </a:moveTo>
                <a:cubicBezTo>
                  <a:pt x="42568" y="36135"/>
                  <a:pt x="40467" y="37039"/>
                  <a:pt x="38736" y="38770"/>
                </a:cubicBezTo>
                <a:cubicBezTo>
                  <a:pt x="37004" y="40502"/>
                  <a:pt x="36100" y="42603"/>
                  <a:pt x="36024" y="45074"/>
                </a:cubicBezTo>
                <a:lnTo>
                  <a:pt x="36024" y="279457"/>
                </a:lnTo>
                <a:cubicBezTo>
                  <a:pt x="36100" y="281928"/>
                  <a:pt x="37004" y="284029"/>
                  <a:pt x="38736" y="285760"/>
                </a:cubicBezTo>
                <a:cubicBezTo>
                  <a:pt x="40467" y="287491"/>
                  <a:pt x="42568" y="288395"/>
                  <a:pt x="45039" y="288471"/>
                </a:cubicBezTo>
                <a:lnTo>
                  <a:pt x="495810" y="288471"/>
                </a:lnTo>
                <a:cubicBezTo>
                  <a:pt x="498281" y="288395"/>
                  <a:pt x="500383" y="287491"/>
                  <a:pt x="502114" y="285760"/>
                </a:cubicBezTo>
                <a:cubicBezTo>
                  <a:pt x="503845" y="284029"/>
                  <a:pt x="504749" y="281928"/>
                  <a:pt x="504825" y="279457"/>
                </a:cubicBezTo>
                <a:lnTo>
                  <a:pt x="504825" y="45074"/>
                </a:lnTo>
                <a:cubicBezTo>
                  <a:pt x="504749" y="42603"/>
                  <a:pt x="503845" y="40502"/>
                  <a:pt x="502114" y="38770"/>
                </a:cubicBezTo>
                <a:cubicBezTo>
                  <a:pt x="500383" y="37039"/>
                  <a:pt x="498281" y="36135"/>
                  <a:pt x="495810" y="36059"/>
                </a:cubicBezTo>
                <a:close/>
                <a:moveTo>
                  <a:pt x="45039" y="0"/>
                </a:moveTo>
                <a:lnTo>
                  <a:pt x="495810" y="0"/>
                </a:lnTo>
                <a:cubicBezTo>
                  <a:pt x="508526" y="329"/>
                  <a:pt x="519130" y="4742"/>
                  <a:pt x="527621" y="13240"/>
                </a:cubicBezTo>
                <a:cubicBezTo>
                  <a:pt x="536111" y="21739"/>
                  <a:pt x="540521" y="32350"/>
                  <a:pt x="540849" y="45074"/>
                </a:cubicBezTo>
                <a:lnTo>
                  <a:pt x="540849" y="351575"/>
                </a:lnTo>
                <a:cubicBezTo>
                  <a:pt x="540521" y="364298"/>
                  <a:pt x="536111" y="374910"/>
                  <a:pt x="527621" y="383408"/>
                </a:cubicBezTo>
                <a:cubicBezTo>
                  <a:pt x="519130" y="391906"/>
                  <a:pt x="508526" y="396320"/>
                  <a:pt x="495810" y="396648"/>
                </a:cubicBezTo>
                <a:lnTo>
                  <a:pt x="342548" y="396648"/>
                </a:lnTo>
                <a:cubicBezTo>
                  <a:pt x="342771" y="404672"/>
                  <a:pt x="344329" y="412163"/>
                  <a:pt x="347223" y="419122"/>
                </a:cubicBezTo>
                <a:cubicBezTo>
                  <a:pt x="350117" y="426082"/>
                  <a:pt x="353011" y="432258"/>
                  <a:pt x="355905" y="437653"/>
                </a:cubicBezTo>
                <a:cubicBezTo>
                  <a:pt x="358798" y="443047"/>
                  <a:pt x="360357" y="447408"/>
                  <a:pt x="360579" y="450737"/>
                </a:cubicBezTo>
                <a:cubicBezTo>
                  <a:pt x="360444" y="455802"/>
                  <a:pt x="358672" y="460039"/>
                  <a:pt x="355262" y="463449"/>
                </a:cubicBezTo>
                <a:cubicBezTo>
                  <a:pt x="351851" y="466859"/>
                  <a:pt x="347614" y="468631"/>
                  <a:pt x="342548" y="468766"/>
                </a:cubicBezTo>
                <a:lnTo>
                  <a:pt x="198302" y="468766"/>
                </a:lnTo>
                <a:cubicBezTo>
                  <a:pt x="193236" y="468631"/>
                  <a:pt x="188999" y="466859"/>
                  <a:pt x="185588" y="463449"/>
                </a:cubicBezTo>
                <a:cubicBezTo>
                  <a:pt x="182178" y="460039"/>
                  <a:pt x="180406" y="455802"/>
                  <a:pt x="180271" y="450737"/>
                </a:cubicBezTo>
                <a:cubicBezTo>
                  <a:pt x="180493" y="447241"/>
                  <a:pt x="182052" y="442838"/>
                  <a:pt x="184945" y="437528"/>
                </a:cubicBezTo>
                <a:cubicBezTo>
                  <a:pt x="187839" y="432217"/>
                  <a:pt x="190733" y="426123"/>
                  <a:pt x="193627" y="419248"/>
                </a:cubicBezTo>
                <a:cubicBezTo>
                  <a:pt x="196521" y="412372"/>
                  <a:pt x="198079" y="404839"/>
                  <a:pt x="198302" y="396648"/>
                </a:cubicBezTo>
                <a:lnTo>
                  <a:pt x="45039" y="396648"/>
                </a:lnTo>
                <a:cubicBezTo>
                  <a:pt x="32323" y="396320"/>
                  <a:pt x="21720" y="391906"/>
                  <a:pt x="13229" y="383408"/>
                </a:cubicBezTo>
                <a:cubicBezTo>
                  <a:pt x="4738" y="374910"/>
                  <a:pt x="329" y="364298"/>
                  <a:pt x="0" y="351575"/>
                </a:cubicBezTo>
                <a:lnTo>
                  <a:pt x="0" y="45074"/>
                </a:lnTo>
                <a:cubicBezTo>
                  <a:pt x="329" y="32350"/>
                  <a:pt x="4738" y="21739"/>
                  <a:pt x="13229" y="13240"/>
                </a:cubicBezTo>
                <a:cubicBezTo>
                  <a:pt x="21720" y="4742"/>
                  <a:pt x="32323" y="329"/>
                  <a:pt x="45039" y="0"/>
                </a:cubicBez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 To Outline"/>
          <p:cNvSpPr/>
          <p:nvPr/>
        </p:nvSpPr>
        <p:spPr>
          <a:xfrm>
            <a:off x="7406705" y="2804027"/>
            <a:ext cx="504790" cy="432707"/>
          </a:xfrm>
          <a:custGeom>
            <a:avLst/>
            <a:gdLst/>
            <a:ahLst/>
            <a:cxnLst/>
            <a:rect l="l" t="t" r="r" b="b"/>
            <a:pathLst>
              <a:path w="504790" h="432707">
                <a:moveTo>
                  <a:pt x="216353" y="252412"/>
                </a:moveTo>
                <a:lnTo>
                  <a:pt x="288436" y="252412"/>
                </a:lnTo>
                <a:lnTo>
                  <a:pt x="288436" y="288471"/>
                </a:lnTo>
                <a:lnTo>
                  <a:pt x="216353" y="288471"/>
                </a:lnTo>
                <a:close/>
                <a:moveTo>
                  <a:pt x="0" y="252412"/>
                </a:moveTo>
                <a:lnTo>
                  <a:pt x="189283" y="252412"/>
                </a:lnTo>
                <a:lnTo>
                  <a:pt x="189283" y="297486"/>
                </a:lnTo>
                <a:cubicBezTo>
                  <a:pt x="189418" y="302551"/>
                  <a:pt x="191192" y="306788"/>
                  <a:pt x="194605" y="310198"/>
                </a:cubicBezTo>
                <a:cubicBezTo>
                  <a:pt x="198018" y="313608"/>
                  <a:pt x="202260" y="315381"/>
                  <a:pt x="207330" y="315516"/>
                </a:cubicBezTo>
                <a:lnTo>
                  <a:pt x="297460" y="315516"/>
                </a:lnTo>
                <a:cubicBezTo>
                  <a:pt x="302529" y="315381"/>
                  <a:pt x="306771" y="313608"/>
                  <a:pt x="310184" y="310198"/>
                </a:cubicBezTo>
                <a:cubicBezTo>
                  <a:pt x="313597" y="306788"/>
                  <a:pt x="315372" y="302551"/>
                  <a:pt x="315507" y="297486"/>
                </a:cubicBezTo>
                <a:lnTo>
                  <a:pt x="315507" y="252412"/>
                </a:lnTo>
                <a:lnTo>
                  <a:pt x="504790" y="252412"/>
                </a:lnTo>
                <a:lnTo>
                  <a:pt x="504790" y="387633"/>
                </a:lnTo>
                <a:cubicBezTo>
                  <a:pt x="504461" y="400357"/>
                  <a:pt x="500047" y="410969"/>
                  <a:pt x="491549" y="419467"/>
                </a:cubicBezTo>
                <a:cubicBezTo>
                  <a:pt x="483051" y="427965"/>
                  <a:pt x="472440" y="432379"/>
                  <a:pt x="459716" y="432707"/>
                </a:cubicBezTo>
                <a:lnTo>
                  <a:pt x="45074" y="432707"/>
                </a:lnTo>
                <a:cubicBezTo>
                  <a:pt x="32350" y="432379"/>
                  <a:pt x="21739" y="427965"/>
                  <a:pt x="13240" y="419467"/>
                </a:cubicBezTo>
                <a:cubicBezTo>
                  <a:pt x="4742" y="410969"/>
                  <a:pt x="329" y="400357"/>
                  <a:pt x="0" y="387633"/>
                </a:cubicBezTo>
                <a:close/>
                <a:moveTo>
                  <a:pt x="180259" y="36059"/>
                </a:moveTo>
                <a:lnTo>
                  <a:pt x="180259" y="72118"/>
                </a:lnTo>
                <a:lnTo>
                  <a:pt x="324530" y="72118"/>
                </a:lnTo>
                <a:lnTo>
                  <a:pt x="324530" y="36059"/>
                </a:lnTo>
                <a:close/>
                <a:moveTo>
                  <a:pt x="171253" y="0"/>
                </a:moveTo>
                <a:lnTo>
                  <a:pt x="333536" y="0"/>
                </a:lnTo>
                <a:cubicBezTo>
                  <a:pt x="341188" y="194"/>
                  <a:pt x="347555" y="2835"/>
                  <a:pt x="352639" y="7923"/>
                </a:cubicBezTo>
                <a:cubicBezTo>
                  <a:pt x="357722" y="13011"/>
                  <a:pt x="360360" y="19385"/>
                  <a:pt x="360554" y="27044"/>
                </a:cubicBezTo>
                <a:lnTo>
                  <a:pt x="360554" y="72118"/>
                </a:lnTo>
                <a:lnTo>
                  <a:pt x="459716" y="72118"/>
                </a:lnTo>
                <a:cubicBezTo>
                  <a:pt x="472440" y="72447"/>
                  <a:pt x="483051" y="76860"/>
                  <a:pt x="491549" y="85358"/>
                </a:cubicBezTo>
                <a:cubicBezTo>
                  <a:pt x="500047" y="93856"/>
                  <a:pt x="504461" y="104468"/>
                  <a:pt x="504790" y="117192"/>
                </a:cubicBezTo>
                <a:lnTo>
                  <a:pt x="504790" y="225368"/>
                </a:lnTo>
                <a:lnTo>
                  <a:pt x="0" y="225368"/>
                </a:lnTo>
                <a:lnTo>
                  <a:pt x="0" y="117192"/>
                </a:lnTo>
                <a:cubicBezTo>
                  <a:pt x="329" y="104468"/>
                  <a:pt x="4742" y="93856"/>
                  <a:pt x="13240" y="85358"/>
                </a:cubicBezTo>
                <a:cubicBezTo>
                  <a:pt x="21739" y="76860"/>
                  <a:pt x="32350" y="72447"/>
                  <a:pt x="45074" y="72118"/>
                </a:cubicBezTo>
                <a:lnTo>
                  <a:pt x="144236" y="72118"/>
                </a:lnTo>
                <a:lnTo>
                  <a:pt x="144236" y="27044"/>
                </a:lnTo>
                <a:cubicBezTo>
                  <a:pt x="144429" y="19385"/>
                  <a:pt x="147068" y="13011"/>
                  <a:pt x="152151" y="7923"/>
                </a:cubicBezTo>
                <a:cubicBezTo>
                  <a:pt x="157234" y="2835"/>
                  <a:pt x="163602" y="194"/>
                  <a:pt x="171253" y="0"/>
                </a:cubicBez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 To Outline"/>
          <p:cNvSpPr/>
          <p:nvPr/>
        </p:nvSpPr>
        <p:spPr>
          <a:xfrm>
            <a:off x="7349281" y="3983986"/>
            <a:ext cx="424612" cy="391885"/>
          </a:xfrm>
          <a:custGeom>
            <a:avLst/>
            <a:gdLst/>
            <a:ahLst/>
            <a:cxnLst/>
            <a:rect l="l" t="t" r="r" b="b"/>
            <a:pathLst>
              <a:path w="424612" h="391885">
                <a:moveTo>
                  <a:pt x="141645" y="130628"/>
                </a:moveTo>
                <a:cubicBezTo>
                  <a:pt x="139396" y="130681"/>
                  <a:pt x="137259" y="131468"/>
                  <a:pt x="135234" y="132988"/>
                </a:cubicBezTo>
                <a:cubicBezTo>
                  <a:pt x="133209" y="134508"/>
                  <a:pt x="131774" y="136443"/>
                  <a:pt x="130928" y="138792"/>
                </a:cubicBezTo>
                <a:lnTo>
                  <a:pt x="125570" y="155121"/>
                </a:lnTo>
                <a:cubicBezTo>
                  <a:pt x="124847" y="157470"/>
                  <a:pt x="125017" y="159405"/>
                  <a:pt x="126080" y="160925"/>
                </a:cubicBezTo>
                <a:cubicBezTo>
                  <a:pt x="127144" y="162445"/>
                  <a:pt x="128845" y="163232"/>
                  <a:pt x="131184" y="163285"/>
                </a:cubicBezTo>
                <a:lnTo>
                  <a:pt x="286319" y="163285"/>
                </a:lnTo>
                <a:cubicBezTo>
                  <a:pt x="288568" y="163232"/>
                  <a:pt x="290705" y="162445"/>
                  <a:pt x="292730" y="160925"/>
                </a:cubicBezTo>
                <a:cubicBezTo>
                  <a:pt x="294755" y="159405"/>
                  <a:pt x="296191" y="157470"/>
                  <a:pt x="297036" y="155121"/>
                </a:cubicBezTo>
                <a:lnTo>
                  <a:pt x="302394" y="138792"/>
                </a:lnTo>
                <a:cubicBezTo>
                  <a:pt x="303117" y="136443"/>
                  <a:pt x="302947" y="134508"/>
                  <a:pt x="301884" y="132988"/>
                </a:cubicBezTo>
                <a:cubicBezTo>
                  <a:pt x="300821" y="131468"/>
                  <a:pt x="299120" y="130681"/>
                  <a:pt x="296781" y="130628"/>
                </a:cubicBezTo>
                <a:close/>
                <a:moveTo>
                  <a:pt x="162823" y="65314"/>
                </a:moveTo>
                <a:cubicBezTo>
                  <a:pt x="160574" y="65367"/>
                  <a:pt x="158438" y="66154"/>
                  <a:pt x="156412" y="67674"/>
                </a:cubicBezTo>
                <a:cubicBezTo>
                  <a:pt x="154387" y="69194"/>
                  <a:pt x="152952" y="71129"/>
                  <a:pt x="152106" y="73478"/>
                </a:cubicBezTo>
                <a:lnTo>
                  <a:pt x="146748" y="89807"/>
                </a:lnTo>
                <a:cubicBezTo>
                  <a:pt x="146025" y="92156"/>
                  <a:pt x="146195" y="94091"/>
                  <a:pt x="147258" y="95611"/>
                </a:cubicBezTo>
                <a:cubicBezTo>
                  <a:pt x="148322" y="97131"/>
                  <a:pt x="150023" y="97918"/>
                  <a:pt x="152362" y="97971"/>
                </a:cubicBezTo>
                <a:lnTo>
                  <a:pt x="307497" y="97971"/>
                </a:lnTo>
                <a:cubicBezTo>
                  <a:pt x="309746" y="97918"/>
                  <a:pt x="311883" y="97131"/>
                  <a:pt x="313908" y="95611"/>
                </a:cubicBezTo>
                <a:cubicBezTo>
                  <a:pt x="315933" y="94091"/>
                  <a:pt x="317369" y="92156"/>
                  <a:pt x="318214" y="89807"/>
                </a:cubicBezTo>
                <a:lnTo>
                  <a:pt x="323572" y="73478"/>
                </a:lnTo>
                <a:cubicBezTo>
                  <a:pt x="324295" y="71129"/>
                  <a:pt x="324125" y="69194"/>
                  <a:pt x="323062" y="67674"/>
                </a:cubicBezTo>
                <a:cubicBezTo>
                  <a:pt x="321999" y="66154"/>
                  <a:pt x="320298" y="65367"/>
                  <a:pt x="317959" y="65314"/>
                </a:cubicBezTo>
                <a:close/>
                <a:moveTo>
                  <a:pt x="154658" y="0"/>
                </a:moveTo>
                <a:lnTo>
                  <a:pt x="348833" y="0"/>
                </a:lnTo>
                <a:cubicBezTo>
                  <a:pt x="354893" y="37"/>
                  <a:pt x="360442" y="1302"/>
                  <a:pt x="365482" y="3795"/>
                </a:cubicBezTo>
                <a:cubicBezTo>
                  <a:pt x="370521" y="6288"/>
                  <a:pt x="374667" y="9785"/>
                  <a:pt x="377921" y="14287"/>
                </a:cubicBezTo>
                <a:cubicBezTo>
                  <a:pt x="381238" y="18938"/>
                  <a:pt x="383279" y="24115"/>
                  <a:pt x="384044" y="29818"/>
                </a:cubicBezTo>
                <a:cubicBezTo>
                  <a:pt x="384810" y="35522"/>
                  <a:pt x="384300" y="41400"/>
                  <a:pt x="382513" y="47454"/>
                </a:cubicBezTo>
                <a:lnTo>
                  <a:pt x="312600" y="278606"/>
                </a:lnTo>
                <a:cubicBezTo>
                  <a:pt x="308795" y="291567"/>
                  <a:pt x="305009" y="301533"/>
                  <a:pt x="301241" y="308504"/>
                </a:cubicBezTo>
                <a:cubicBezTo>
                  <a:pt x="297474" y="315474"/>
                  <a:pt x="292572" y="320262"/>
                  <a:pt x="286536" y="322867"/>
                </a:cubicBezTo>
                <a:cubicBezTo>
                  <a:pt x="280501" y="325472"/>
                  <a:pt x="272178" y="326707"/>
                  <a:pt x="261569" y="326571"/>
                </a:cubicBezTo>
                <a:lnTo>
                  <a:pt x="39837" y="326571"/>
                </a:lnTo>
                <a:cubicBezTo>
                  <a:pt x="38126" y="326539"/>
                  <a:pt x="36382" y="326794"/>
                  <a:pt x="34607" y="327337"/>
                </a:cubicBezTo>
                <a:cubicBezTo>
                  <a:pt x="32831" y="327879"/>
                  <a:pt x="31343" y="328899"/>
                  <a:pt x="30141" y="330398"/>
                </a:cubicBezTo>
                <a:cubicBezTo>
                  <a:pt x="29110" y="331844"/>
                  <a:pt x="28558" y="333353"/>
                  <a:pt x="28483" y="334927"/>
                </a:cubicBezTo>
                <a:cubicBezTo>
                  <a:pt x="28409" y="336500"/>
                  <a:pt x="28877" y="338647"/>
                  <a:pt x="29886" y="341369"/>
                </a:cubicBezTo>
                <a:cubicBezTo>
                  <a:pt x="32773" y="348587"/>
                  <a:pt x="37780" y="353413"/>
                  <a:pt x="44908" y="355848"/>
                </a:cubicBezTo>
                <a:cubicBezTo>
                  <a:pt x="52037" y="358282"/>
                  <a:pt x="59277" y="359409"/>
                  <a:pt x="66629" y="359228"/>
                </a:cubicBezTo>
                <a:lnTo>
                  <a:pt x="302139" y="359228"/>
                </a:lnTo>
                <a:cubicBezTo>
                  <a:pt x="307061" y="359196"/>
                  <a:pt x="311760" y="357921"/>
                  <a:pt x="316236" y="355401"/>
                </a:cubicBezTo>
                <a:cubicBezTo>
                  <a:pt x="320712" y="352882"/>
                  <a:pt x="323753" y="349310"/>
                  <a:pt x="325358" y="344686"/>
                </a:cubicBezTo>
                <a:lnTo>
                  <a:pt x="401905" y="92868"/>
                </a:lnTo>
                <a:cubicBezTo>
                  <a:pt x="402643" y="90429"/>
                  <a:pt x="403078" y="87973"/>
                  <a:pt x="403211" y="85501"/>
                </a:cubicBezTo>
                <a:cubicBezTo>
                  <a:pt x="403343" y="83030"/>
                  <a:pt x="403333" y="80638"/>
                  <a:pt x="403179" y="78326"/>
                </a:cubicBezTo>
                <a:cubicBezTo>
                  <a:pt x="406130" y="79468"/>
                  <a:pt x="408890" y="80946"/>
                  <a:pt x="411458" y="82759"/>
                </a:cubicBezTo>
                <a:cubicBezTo>
                  <a:pt x="414027" y="84571"/>
                  <a:pt x="416277" y="86750"/>
                  <a:pt x="418209" y="89296"/>
                </a:cubicBezTo>
                <a:cubicBezTo>
                  <a:pt x="421410" y="93953"/>
                  <a:pt x="423416" y="99119"/>
                  <a:pt x="424229" y="104796"/>
                </a:cubicBezTo>
                <a:cubicBezTo>
                  <a:pt x="425041" y="110473"/>
                  <a:pt x="424563" y="116277"/>
                  <a:pt x="422795" y="122209"/>
                </a:cubicBezTo>
                <a:lnTo>
                  <a:pt x="352660" y="353360"/>
                </a:lnTo>
                <a:cubicBezTo>
                  <a:pt x="349125" y="364453"/>
                  <a:pt x="342608" y="373585"/>
                  <a:pt x="333109" y="380755"/>
                </a:cubicBezTo>
                <a:cubicBezTo>
                  <a:pt x="323609" y="387925"/>
                  <a:pt x="313201" y="391636"/>
                  <a:pt x="301884" y="391885"/>
                </a:cubicBezTo>
                <a:lnTo>
                  <a:pt x="66374" y="391885"/>
                </a:lnTo>
                <a:cubicBezTo>
                  <a:pt x="52941" y="391577"/>
                  <a:pt x="40325" y="387027"/>
                  <a:pt x="28526" y="378236"/>
                </a:cubicBezTo>
                <a:cubicBezTo>
                  <a:pt x="16726" y="369444"/>
                  <a:pt x="8259" y="358261"/>
                  <a:pt x="3125" y="344686"/>
                </a:cubicBezTo>
                <a:cubicBezTo>
                  <a:pt x="1097" y="338919"/>
                  <a:pt x="56" y="333295"/>
                  <a:pt x="3" y="327815"/>
                </a:cubicBezTo>
                <a:cubicBezTo>
                  <a:pt x="-50" y="322335"/>
                  <a:pt x="821" y="317158"/>
                  <a:pt x="2616" y="312284"/>
                </a:cubicBezTo>
                <a:cubicBezTo>
                  <a:pt x="2897" y="309754"/>
                  <a:pt x="3226" y="307160"/>
                  <a:pt x="3603" y="304502"/>
                </a:cubicBezTo>
                <a:cubicBezTo>
                  <a:pt x="3980" y="301844"/>
                  <a:pt x="4246" y="298995"/>
                  <a:pt x="4400" y="295955"/>
                </a:cubicBezTo>
                <a:cubicBezTo>
                  <a:pt x="4416" y="293925"/>
                  <a:pt x="4129" y="292054"/>
                  <a:pt x="3540" y="290342"/>
                </a:cubicBezTo>
                <a:cubicBezTo>
                  <a:pt x="2950" y="288631"/>
                  <a:pt x="2727" y="287015"/>
                  <a:pt x="2871" y="285495"/>
                </a:cubicBezTo>
                <a:cubicBezTo>
                  <a:pt x="3497" y="282523"/>
                  <a:pt x="4856" y="279727"/>
                  <a:pt x="6948" y="277107"/>
                </a:cubicBezTo>
                <a:cubicBezTo>
                  <a:pt x="9040" y="274487"/>
                  <a:pt x="11164" y="271499"/>
                  <a:pt x="13319" y="268145"/>
                </a:cubicBezTo>
                <a:cubicBezTo>
                  <a:pt x="17285" y="261448"/>
                  <a:pt x="21077" y="253730"/>
                  <a:pt x="24693" y="244992"/>
                </a:cubicBezTo>
                <a:cubicBezTo>
                  <a:pt x="28309" y="236254"/>
                  <a:pt x="30891" y="228408"/>
                  <a:pt x="32438" y="221456"/>
                </a:cubicBezTo>
                <a:cubicBezTo>
                  <a:pt x="32916" y="218990"/>
                  <a:pt x="32916" y="216460"/>
                  <a:pt x="32438" y="213866"/>
                </a:cubicBezTo>
                <a:cubicBezTo>
                  <a:pt x="31959" y="211272"/>
                  <a:pt x="31959" y="208869"/>
                  <a:pt x="32438" y="206658"/>
                </a:cubicBezTo>
                <a:cubicBezTo>
                  <a:pt x="33198" y="204282"/>
                  <a:pt x="34484" y="202082"/>
                  <a:pt x="36297" y="200056"/>
                </a:cubicBezTo>
                <a:cubicBezTo>
                  <a:pt x="38110" y="198031"/>
                  <a:pt x="39715" y="195895"/>
                  <a:pt x="41113" y="193646"/>
                </a:cubicBezTo>
                <a:cubicBezTo>
                  <a:pt x="43469" y="189600"/>
                  <a:pt x="45873" y="184737"/>
                  <a:pt x="48324" y="179056"/>
                </a:cubicBezTo>
                <a:cubicBezTo>
                  <a:pt x="50774" y="173376"/>
                  <a:pt x="52913" y="167681"/>
                  <a:pt x="54740" y="161972"/>
                </a:cubicBezTo>
                <a:cubicBezTo>
                  <a:pt x="56567" y="156263"/>
                  <a:pt x="57723" y="151343"/>
                  <a:pt x="58209" y="147212"/>
                </a:cubicBezTo>
                <a:cubicBezTo>
                  <a:pt x="58315" y="144485"/>
                  <a:pt x="58102" y="141774"/>
                  <a:pt x="57571" y="139079"/>
                </a:cubicBezTo>
                <a:cubicBezTo>
                  <a:pt x="57039" y="136385"/>
                  <a:pt x="57082" y="133993"/>
                  <a:pt x="57698" y="131904"/>
                </a:cubicBezTo>
                <a:cubicBezTo>
                  <a:pt x="58708" y="129092"/>
                  <a:pt x="60324" y="126743"/>
                  <a:pt x="62546" y="124856"/>
                </a:cubicBezTo>
                <a:cubicBezTo>
                  <a:pt x="64768" y="122969"/>
                  <a:pt x="66895" y="120811"/>
                  <a:pt x="68925" y="118382"/>
                </a:cubicBezTo>
                <a:cubicBezTo>
                  <a:pt x="71045" y="115411"/>
                  <a:pt x="73383" y="111175"/>
                  <a:pt x="75937" y="105672"/>
                </a:cubicBezTo>
                <a:cubicBezTo>
                  <a:pt x="78492" y="100170"/>
                  <a:pt x="80792" y="94383"/>
                  <a:pt x="82836" y="88314"/>
                </a:cubicBezTo>
                <a:cubicBezTo>
                  <a:pt x="84880" y="82244"/>
                  <a:pt x="86197" y="76874"/>
                  <a:pt x="86786" y="72202"/>
                </a:cubicBezTo>
                <a:cubicBezTo>
                  <a:pt x="86908" y="70039"/>
                  <a:pt x="86664" y="67860"/>
                  <a:pt x="86053" y="65665"/>
                </a:cubicBezTo>
                <a:cubicBezTo>
                  <a:pt x="85441" y="63469"/>
                  <a:pt x="85261" y="61226"/>
                  <a:pt x="85510" y="58936"/>
                </a:cubicBezTo>
                <a:cubicBezTo>
                  <a:pt x="86170" y="56522"/>
                  <a:pt x="87658" y="54014"/>
                  <a:pt x="89976" y="51409"/>
                </a:cubicBezTo>
                <a:cubicBezTo>
                  <a:pt x="92293" y="48805"/>
                  <a:pt x="94547" y="46041"/>
                  <a:pt x="96737" y="43117"/>
                </a:cubicBezTo>
                <a:cubicBezTo>
                  <a:pt x="100069" y="37454"/>
                  <a:pt x="103159" y="30836"/>
                  <a:pt x="106008" y="23264"/>
                </a:cubicBezTo>
                <a:cubicBezTo>
                  <a:pt x="108857" y="15692"/>
                  <a:pt x="112911" y="9509"/>
                  <a:pt x="118171" y="4715"/>
                </a:cubicBezTo>
                <a:cubicBezTo>
                  <a:pt x="123430" y="-79"/>
                  <a:pt x="131339" y="-1141"/>
                  <a:pt x="141900" y="1530"/>
                </a:cubicBezTo>
                <a:lnTo>
                  <a:pt x="141645" y="2296"/>
                </a:lnTo>
                <a:cubicBezTo>
                  <a:pt x="143814" y="1754"/>
                  <a:pt x="145983" y="1243"/>
                  <a:pt x="148151" y="765"/>
                </a:cubicBezTo>
                <a:cubicBezTo>
                  <a:pt x="150320" y="287"/>
                  <a:pt x="152489" y="31"/>
                  <a:pt x="154658" y="0"/>
                </a:cubicBez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 To Outline"/>
          <p:cNvSpPr/>
          <p:nvPr/>
        </p:nvSpPr>
        <p:spPr>
          <a:xfrm>
            <a:off x="6383031" y="4912543"/>
            <a:ext cx="504790" cy="504825"/>
          </a:xfrm>
          <a:custGeom>
            <a:avLst/>
            <a:gdLst/>
            <a:ahLst/>
            <a:cxnLst/>
            <a:rect l="l" t="t" r="r" b="b"/>
            <a:pathLst>
              <a:path w="504790" h="504825">
                <a:moveTo>
                  <a:pt x="252394" y="171280"/>
                </a:moveTo>
                <a:lnTo>
                  <a:pt x="333251" y="229876"/>
                </a:lnTo>
                <a:lnTo>
                  <a:pt x="302542" y="324530"/>
                </a:lnTo>
                <a:lnTo>
                  <a:pt x="202527" y="324530"/>
                </a:lnTo>
                <a:lnTo>
                  <a:pt x="171537" y="229876"/>
                </a:lnTo>
                <a:close/>
                <a:moveTo>
                  <a:pt x="186468" y="46482"/>
                </a:moveTo>
                <a:cubicBezTo>
                  <a:pt x="164100" y="53648"/>
                  <a:pt x="143616" y="64036"/>
                  <a:pt x="125016" y="77647"/>
                </a:cubicBezTo>
                <a:cubicBezTo>
                  <a:pt x="106415" y="91257"/>
                  <a:pt x="90368" y="107349"/>
                  <a:pt x="76875" y="125925"/>
                </a:cubicBezTo>
                <a:lnTo>
                  <a:pt x="114908" y="122544"/>
                </a:lnTo>
                <a:lnTo>
                  <a:pt x="132376" y="213537"/>
                </a:lnTo>
                <a:lnTo>
                  <a:pt x="64760" y="276640"/>
                </a:lnTo>
                <a:lnTo>
                  <a:pt x="36024" y="251567"/>
                </a:lnTo>
                <a:cubicBezTo>
                  <a:pt x="36024" y="251849"/>
                  <a:pt x="36024" y="252131"/>
                  <a:pt x="36024" y="252413"/>
                </a:cubicBezTo>
                <a:cubicBezTo>
                  <a:pt x="36117" y="276440"/>
                  <a:pt x="39803" y="299235"/>
                  <a:pt x="47082" y="320798"/>
                </a:cubicBezTo>
                <a:cubicBezTo>
                  <a:pt x="54360" y="342360"/>
                  <a:pt x="64666" y="362197"/>
                  <a:pt x="78002" y="380309"/>
                </a:cubicBezTo>
                <a:lnTo>
                  <a:pt x="86454" y="343123"/>
                </a:lnTo>
                <a:lnTo>
                  <a:pt x="178298" y="354392"/>
                </a:lnTo>
                <a:lnTo>
                  <a:pt x="217459" y="438341"/>
                </a:lnTo>
                <a:lnTo>
                  <a:pt x="184778" y="457779"/>
                </a:lnTo>
                <a:cubicBezTo>
                  <a:pt x="195361" y="461318"/>
                  <a:pt x="206313" y="464030"/>
                  <a:pt x="217635" y="465914"/>
                </a:cubicBezTo>
                <a:cubicBezTo>
                  <a:pt x="228957" y="467798"/>
                  <a:pt x="240543" y="468749"/>
                  <a:pt x="252394" y="468766"/>
                </a:cubicBezTo>
                <a:cubicBezTo>
                  <a:pt x="264244" y="468749"/>
                  <a:pt x="275830" y="467798"/>
                  <a:pt x="287152" y="465914"/>
                </a:cubicBezTo>
                <a:cubicBezTo>
                  <a:pt x="298474" y="464030"/>
                  <a:pt x="309427" y="461318"/>
                  <a:pt x="320009" y="457779"/>
                </a:cubicBezTo>
                <a:lnTo>
                  <a:pt x="287328" y="438341"/>
                </a:lnTo>
                <a:lnTo>
                  <a:pt x="326489" y="354392"/>
                </a:lnTo>
                <a:lnTo>
                  <a:pt x="418334" y="343123"/>
                </a:lnTo>
                <a:lnTo>
                  <a:pt x="426786" y="380309"/>
                </a:lnTo>
                <a:cubicBezTo>
                  <a:pt x="440121" y="362197"/>
                  <a:pt x="450428" y="342360"/>
                  <a:pt x="457707" y="320798"/>
                </a:cubicBezTo>
                <a:cubicBezTo>
                  <a:pt x="464986" y="299235"/>
                  <a:pt x="468672" y="276440"/>
                  <a:pt x="468766" y="252413"/>
                </a:cubicBezTo>
                <a:cubicBezTo>
                  <a:pt x="468766" y="252131"/>
                  <a:pt x="468766" y="251849"/>
                  <a:pt x="468766" y="251567"/>
                </a:cubicBezTo>
                <a:lnTo>
                  <a:pt x="440027" y="276640"/>
                </a:lnTo>
                <a:lnTo>
                  <a:pt x="372411" y="213537"/>
                </a:lnTo>
                <a:lnTo>
                  <a:pt x="390161" y="122544"/>
                </a:lnTo>
                <a:lnTo>
                  <a:pt x="427913" y="125925"/>
                </a:lnTo>
                <a:cubicBezTo>
                  <a:pt x="414419" y="107349"/>
                  <a:pt x="398372" y="91257"/>
                  <a:pt x="379772" y="77647"/>
                </a:cubicBezTo>
                <a:cubicBezTo>
                  <a:pt x="361171" y="64036"/>
                  <a:pt x="340687" y="53648"/>
                  <a:pt x="318319" y="46482"/>
                </a:cubicBezTo>
                <a:lnTo>
                  <a:pt x="333251" y="81414"/>
                </a:lnTo>
                <a:lnTo>
                  <a:pt x="252394" y="126206"/>
                </a:lnTo>
                <a:lnTo>
                  <a:pt x="171537" y="81414"/>
                </a:lnTo>
                <a:close/>
                <a:moveTo>
                  <a:pt x="252394" y="0"/>
                </a:moveTo>
                <a:cubicBezTo>
                  <a:pt x="287483" y="225"/>
                  <a:pt x="320240" y="6835"/>
                  <a:pt x="350664" y="19830"/>
                </a:cubicBezTo>
                <a:cubicBezTo>
                  <a:pt x="381088" y="32824"/>
                  <a:pt x="407830" y="50853"/>
                  <a:pt x="430888" y="73914"/>
                </a:cubicBezTo>
                <a:cubicBezTo>
                  <a:pt x="453947" y="96975"/>
                  <a:pt x="471972" y="123719"/>
                  <a:pt x="484964" y="154144"/>
                </a:cubicBezTo>
                <a:cubicBezTo>
                  <a:pt x="497956" y="184570"/>
                  <a:pt x="504565" y="217326"/>
                  <a:pt x="504790" y="252413"/>
                </a:cubicBezTo>
                <a:cubicBezTo>
                  <a:pt x="504565" y="287499"/>
                  <a:pt x="497956" y="320256"/>
                  <a:pt x="484964" y="350681"/>
                </a:cubicBezTo>
                <a:cubicBezTo>
                  <a:pt x="471972" y="381107"/>
                  <a:pt x="453947" y="407850"/>
                  <a:pt x="430888" y="430911"/>
                </a:cubicBezTo>
                <a:cubicBezTo>
                  <a:pt x="407830" y="453973"/>
                  <a:pt x="381088" y="472001"/>
                  <a:pt x="350664" y="484995"/>
                </a:cubicBezTo>
                <a:cubicBezTo>
                  <a:pt x="320240" y="497990"/>
                  <a:pt x="287483" y="504600"/>
                  <a:pt x="252394" y="504825"/>
                </a:cubicBezTo>
                <a:cubicBezTo>
                  <a:pt x="217304" y="504600"/>
                  <a:pt x="184548" y="497990"/>
                  <a:pt x="154124" y="484995"/>
                </a:cubicBezTo>
                <a:cubicBezTo>
                  <a:pt x="123700" y="472001"/>
                  <a:pt x="96958" y="453973"/>
                  <a:pt x="73900" y="430911"/>
                </a:cubicBezTo>
                <a:cubicBezTo>
                  <a:pt x="50842" y="407850"/>
                  <a:pt x="32817" y="381107"/>
                  <a:pt x="19825" y="350681"/>
                </a:cubicBezTo>
                <a:cubicBezTo>
                  <a:pt x="6833" y="320256"/>
                  <a:pt x="225" y="287499"/>
                  <a:pt x="0" y="252413"/>
                </a:cubicBezTo>
                <a:cubicBezTo>
                  <a:pt x="225" y="217326"/>
                  <a:pt x="6833" y="184570"/>
                  <a:pt x="19825" y="154144"/>
                </a:cubicBezTo>
                <a:cubicBezTo>
                  <a:pt x="32817" y="123719"/>
                  <a:pt x="50842" y="96975"/>
                  <a:pt x="73900" y="73914"/>
                </a:cubicBezTo>
                <a:cubicBezTo>
                  <a:pt x="96958" y="50853"/>
                  <a:pt x="123700" y="32824"/>
                  <a:pt x="154124" y="19830"/>
                </a:cubicBezTo>
                <a:cubicBezTo>
                  <a:pt x="184548" y="6835"/>
                  <a:pt x="217304" y="225"/>
                  <a:pt x="252394" y="0"/>
                </a:cubicBez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 To Outline"/>
          <p:cNvSpPr/>
          <p:nvPr/>
        </p:nvSpPr>
        <p:spPr>
          <a:xfrm>
            <a:off x="5109106" y="4895065"/>
            <a:ext cx="468731" cy="396648"/>
          </a:xfrm>
          <a:custGeom>
            <a:avLst/>
            <a:gdLst/>
            <a:ahLst/>
            <a:cxnLst/>
            <a:rect l="l" t="t" r="r" b="b"/>
            <a:pathLst>
              <a:path w="468731" h="396648">
                <a:moveTo>
                  <a:pt x="234365" y="0"/>
                </a:moveTo>
                <a:cubicBezTo>
                  <a:pt x="266355" y="208"/>
                  <a:pt x="296428" y="5902"/>
                  <a:pt x="324583" y="17083"/>
                </a:cubicBezTo>
                <a:cubicBezTo>
                  <a:pt x="352739" y="28264"/>
                  <a:pt x="377608" y="43686"/>
                  <a:pt x="399191" y="63350"/>
                </a:cubicBezTo>
                <a:cubicBezTo>
                  <a:pt x="420774" y="83013"/>
                  <a:pt x="437703" y="105672"/>
                  <a:pt x="449977" y="131325"/>
                </a:cubicBezTo>
                <a:cubicBezTo>
                  <a:pt x="462251" y="156979"/>
                  <a:pt x="468503" y="184383"/>
                  <a:pt x="468731" y="213536"/>
                </a:cubicBezTo>
                <a:cubicBezTo>
                  <a:pt x="468731" y="228913"/>
                  <a:pt x="467323" y="244008"/>
                  <a:pt x="464508" y="258821"/>
                </a:cubicBezTo>
                <a:cubicBezTo>
                  <a:pt x="461692" y="273635"/>
                  <a:pt x="457469" y="288025"/>
                  <a:pt x="451839" y="301994"/>
                </a:cubicBezTo>
                <a:lnTo>
                  <a:pt x="446208" y="315797"/>
                </a:lnTo>
                <a:lnTo>
                  <a:pt x="394105" y="325094"/>
                </a:lnTo>
                <a:cubicBezTo>
                  <a:pt x="389725" y="340758"/>
                  <a:pt x="381294" y="353517"/>
                  <a:pt x="368811" y="363371"/>
                </a:cubicBezTo>
                <a:cubicBezTo>
                  <a:pt x="356329" y="373225"/>
                  <a:pt x="341557" y="378308"/>
                  <a:pt x="324495" y="378619"/>
                </a:cubicBezTo>
                <a:lnTo>
                  <a:pt x="324495" y="387633"/>
                </a:lnTo>
                <a:cubicBezTo>
                  <a:pt x="324436" y="390228"/>
                  <a:pt x="323569" y="392364"/>
                  <a:pt x="321892" y="394042"/>
                </a:cubicBezTo>
                <a:cubicBezTo>
                  <a:pt x="320215" y="395721"/>
                  <a:pt x="318081" y="396590"/>
                  <a:pt x="315489" y="396648"/>
                </a:cubicBezTo>
                <a:lnTo>
                  <a:pt x="297477" y="396648"/>
                </a:lnTo>
                <a:cubicBezTo>
                  <a:pt x="294886" y="396590"/>
                  <a:pt x="292751" y="395721"/>
                  <a:pt x="291075" y="394042"/>
                </a:cubicBezTo>
                <a:cubicBezTo>
                  <a:pt x="289398" y="392364"/>
                  <a:pt x="288530" y="390228"/>
                  <a:pt x="288471" y="387633"/>
                </a:cubicBezTo>
                <a:lnTo>
                  <a:pt x="288471" y="225368"/>
                </a:lnTo>
                <a:cubicBezTo>
                  <a:pt x="288530" y="222774"/>
                  <a:pt x="289398" y="220638"/>
                  <a:pt x="291075" y="218959"/>
                </a:cubicBezTo>
                <a:cubicBezTo>
                  <a:pt x="292751" y="217281"/>
                  <a:pt x="294886" y="216412"/>
                  <a:pt x="297477" y="216354"/>
                </a:cubicBezTo>
                <a:lnTo>
                  <a:pt x="315489" y="216354"/>
                </a:lnTo>
                <a:cubicBezTo>
                  <a:pt x="318081" y="216412"/>
                  <a:pt x="320215" y="217281"/>
                  <a:pt x="321892" y="218959"/>
                </a:cubicBezTo>
                <a:cubicBezTo>
                  <a:pt x="323569" y="220638"/>
                  <a:pt x="324436" y="222774"/>
                  <a:pt x="324495" y="225368"/>
                </a:cubicBezTo>
                <a:lnTo>
                  <a:pt x="324495" y="234383"/>
                </a:lnTo>
                <a:cubicBezTo>
                  <a:pt x="338175" y="234547"/>
                  <a:pt x="350481" y="237951"/>
                  <a:pt x="361414" y="244595"/>
                </a:cubicBezTo>
                <a:cubicBezTo>
                  <a:pt x="372346" y="251239"/>
                  <a:pt x="380989" y="260136"/>
                  <a:pt x="387341" y="271287"/>
                </a:cubicBezTo>
                <a:lnTo>
                  <a:pt x="406505" y="267907"/>
                </a:lnTo>
                <a:cubicBezTo>
                  <a:pt x="411907" y="250488"/>
                  <a:pt x="414631" y="232364"/>
                  <a:pt x="414678" y="213536"/>
                </a:cubicBezTo>
                <a:cubicBezTo>
                  <a:pt x="414230" y="184785"/>
                  <a:pt x="405762" y="158401"/>
                  <a:pt x="389274" y="134386"/>
                </a:cubicBezTo>
                <a:cubicBezTo>
                  <a:pt x="372786" y="110371"/>
                  <a:pt x="350961" y="91083"/>
                  <a:pt x="323801" y="76521"/>
                </a:cubicBezTo>
                <a:cubicBezTo>
                  <a:pt x="296640" y="61959"/>
                  <a:pt x="266828" y="54481"/>
                  <a:pt x="234365" y="54088"/>
                </a:cubicBezTo>
                <a:cubicBezTo>
                  <a:pt x="201902" y="54481"/>
                  <a:pt x="172090" y="61959"/>
                  <a:pt x="144930" y="76521"/>
                </a:cubicBezTo>
                <a:cubicBezTo>
                  <a:pt x="117770" y="91083"/>
                  <a:pt x="95945" y="110371"/>
                  <a:pt x="79457" y="134386"/>
                </a:cubicBezTo>
                <a:cubicBezTo>
                  <a:pt x="62968" y="158401"/>
                  <a:pt x="54500" y="184785"/>
                  <a:pt x="54053" y="213536"/>
                </a:cubicBezTo>
                <a:cubicBezTo>
                  <a:pt x="54059" y="222968"/>
                  <a:pt x="54752" y="232206"/>
                  <a:pt x="56131" y="241250"/>
                </a:cubicBezTo>
                <a:cubicBezTo>
                  <a:pt x="57511" y="250294"/>
                  <a:pt x="59543" y="259179"/>
                  <a:pt x="62226" y="267907"/>
                </a:cubicBezTo>
                <a:lnTo>
                  <a:pt x="81390" y="271287"/>
                </a:lnTo>
                <a:cubicBezTo>
                  <a:pt x="87743" y="260136"/>
                  <a:pt x="96385" y="251239"/>
                  <a:pt x="107317" y="244595"/>
                </a:cubicBezTo>
                <a:cubicBezTo>
                  <a:pt x="118250" y="237951"/>
                  <a:pt x="130556" y="234547"/>
                  <a:pt x="144236" y="234383"/>
                </a:cubicBezTo>
                <a:lnTo>
                  <a:pt x="144236" y="225368"/>
                </a:lnTo>
                <a:cubicBezTo>
                  <a:pt x="144294" y="222774"/>
                  <a:pt x="145162" y="220638"/>
                  <a:pt x="146839" y="218959"/>
                </a:cubicBezTo>
                <a:cubicBezTo>
                  <a:pt x="148516" y="217281"/>
                  <a:pt x="150650" y="216412"/>
                  <a:pt x="153241" y="216354"/>
                </a:cubicBezTo>
                <a:lnTo>
                  <a:pt x="171253" y="216354"/>
                </a:lnTo>
                <a:cubicBezTo>
                  <a:pt x="173845" y="216412"/>
                  <a:pt x="175979" y="217281"/>
                  <a:pt x="177656" y="218959"/>
                </a:cubicBezTo>
                <a:cubicBezTo>
                  <a:pt x="179333" y="220638"/>
                  <a:pt x="180201" y="222774"/>
                  <a:pt x="180259" y="225368"/>
                </a:cubicBezTo>
                <a:lnTo>
                  <a:pt x="180259" y="387633"/>
                </a:lnTo>
                <a:cubicBezTo>
                  <a:pt x="180201" y="390228"/>
                  <a:pt x="179333" y="392364"/>
                  <a:pt x="177656" y="394042"/>
                </a:cubicBezTo>
                <a:cubicBezTo>
                  <a:pt x="175979" y="395721"/>
                  <a:pt x="173845" y="396590"/>
                  <a:pt x="171253" y="396648"/>
                </a:cubicBezTo>
                <a:lnTo>
                  <a:pt x="153241" y="396648"/>
                </a:lnTo>
                <a:cubicBezTo>
                  <a:pt x="150650" y="396590"/>
                  <a:pt x="148516" y="395721"/>
                  <a:pt x="146839" y="394042"/>
                </a:cubicBezTo>
                <a:cubicBezTo>
                  <a:pt x="145162" y="392364"/>
                  <a:pt x="144294" y="390228"/>
                  <a:pt x="144236" y="387633"/>
                </a:cubicBezTo>
                <a:lnTo>
                  <a:pt x="144236" y="378619"/>
                </a:lnTo>
                <a:cubicBezTo>
                  <a:pt x="127174" y="378308"/>
                  <a:pt x="112402" y="373225"/>
                  <a:pt x="99920" y="363371"/>
                </a:cubicBezTo>
                <a:cubicBezTo>
                  <a:pt x="87437" y="353517"/>
                  <a:pt x="79006" y="340758"/>
                  <a:pt x="74626" y="325094"/>
                </a:cubicBezTo>
                <a:lnTo>
                  <a:pt x="22522" y="315797"/>
                </a:lnTo>
                <a:lnTo>
                  <a:pt x="16891" y="301994"/>
                </a:lnTo>
                <a:cubicBezTo>
                  <a:pt x="11261" y="288025"/>
                  <a:pt x="7038" y="273635"/>
                  <a:pt x="4223" y="258821"/>
                </a:cubicBezTo>
                <a:cubicBezTo>
                  <a:pt x="1407" y="244008"/>
                  <a:pt x="0" y="228913"/>
                  <a:pt x="0" y="213536"/>
                </a:cubicBezTo>
                <a:cubicBezTo>
                  <a:pt x="228" y="184383"/>
                  <a:pt x="6479" y="156979"/>
                  <a:pt x="18753" y="131325"/>
                </a:cubicBezTo>
                <a:cubicBezTo>
                  <a:pt x="31028" y="105672"/>
                  <a:pt x="47956" y="83013"/>
                  <a:pt x="69540" y="63350"/>
                </a:cubicBezTo>
                <a:cubicBezTo>
                  <a:pt x="91123" y="43686"/>
                  <a:pt x="115992" y="28264"/>
                  <a:pt x="144147" y="17083"/>
                </a:cubicBezTo>
                <a:cubicBezTo>
                  <a:pt x="172302" y="5902"/>
                  <a:pt x="202375" y="208"/>
                  <a:pt x="234365" y="0"/>
                </a:cubicBez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 To Outline"/>
          <p:cNvSpPr/>
          <p:nvPr/>
        </p:nvSpPr>
        <p:spPr>
          <a:xfrm>
            <a:off x="4194617" y="3886296"/>
            <a:ext cx="555139" cy="457203"/>
          </a:xfrm>
          <a:custGeom>
            <a:avLst/>
            <a:gdLst/>
            <a:ahLst/>
            <a:cxnLst/>
            <a:rect l="l" t="t" r="r" b="b"/>
            <a:pathLst>
              <a:path w="555139" h="457203">
                <a:moveTo>
                  <a:pt x="522514" y="287283"/>
                </a:moveTo>
                <a:lnTo>
                  <a:pt x="424511" y="329125"/>
                </a:lnTo>
                <a:lnTo>
                  <a:pt x="424511" y="416381"/>
                </a:lnTo>
                <a:lnTo>
                  <a:pt x="522514" y="367395"/>
                </a:lnTo>
                <a:close/>
                <a:moveTo>
                  <a:pt x="261257" y="287283"/>
                </a:moveTo>
                <a:lnTo>
                  <a:pt x="163255" y="329125"/>
                </a:lnTo>
                <a:lnTo>
                  <a:pt x="163255" y="416381"/>
                </a:lnTo>
                <a:lnTo>
                  <a:pt x="261257" y="367395"/>
                </a:lnTo>
                <a:close/>
                <a:moveTo>
                  <a:pt x="408198" y="212274"/>
                </a:moveTo>
                <a:lnTo>
                  <a:pt x="305112" y="256412"/>
                </a:lnTo>
                <a:lnTo>
                  <a:pt x="408198" y="300550"/>
                </a:lnTo>
                <a:lnTo>
                  <a:pt x="511284" y="256412"/>
                </a:lnTo>
                <a:close/>
                <a:moveTo>
                  <a:pt x="146942" y="212274"/>
                </a:moveTo>
                <a:lnTo>
                  <a:pt x="43883" y="256412"/>
                </a:lnTo>
                <a:lnTo>
                  <a:pt x="146942" y="300550"/>
                </a:lnTo>
                <a:lnTo>
                  <a:pt x="250028" y="256412"/>
                </a:lnTo>
                <a:close/>
                <a:moveTo>
                  <a:pt x="391885" y="115833"/>
                </a:moveTo>
                <a:lnTo>
                  <a:pt x="293882" y="157675"/>
                </a:lnTo>
                <a:lnTo>
                  <a:pt x="293882" y="225796"/>
                </a:lnTo>
                <a:lnTo>
                  <a:pt x="391885" y="183699"/>
                </a:lnTo>
                <a:close/>
                <a:moveTo>
                  <a:pt x="277569" y="32660"/>
                </a:moveTo>
                <a:lnTo>
                  <a:pt x="165039" y="80880"/>
                </a:lnTo>
                <a:lnTo>
                  <a:pt x="277569" y="129100"/>
                </a:lnTo>
                <a:lnTo>
                  <a:pt x="390098" y="80880"/>
                </a:lnTo>
                <a:close/>
                <a:moveTo>
                  <a:pt x="277569" y="2"/>
                </a:moveTo>
                <a:cubicBezTo>
                  <a:pt x="281945" y="-40"/>
                  <a:pt x="286193" y="810"/>
                  <a:pt x="290314" y="2554"/>
                </a:cubicBezTo>
                <a:lnTo>
                  <a:pt x="404630" y="51539"/>
                </a:lnTo>
                <a:cubicBezTo>
                  <a:pt x="410699" y="54325"/>
                  <a:pt x="415510" y="58386"/>
                  <a:pt x="419062" y="63722"/>
                </a:cubicBezTo>
                <a:cubicBezTo>
                  <a:pt x="422615" y="69059"/>
                  <a:pt x="424431" y="75033"/>
                  <a:pt x="424511" y="81645"/>
                </a:cubicBezTo>
                <a:lnTo>
                  <a:pt x="424511" y="183699"/>
                </a:lnTo>
                <a:lnTo>
                  <a:pt x="535258" y="231154"/>
                </a:lnTo>
                <a:cubicBezTo>
                  <a:pt x="541439" y="233939"/>
                  <a:pt x="546282" y="238000"/>
                  <a:pt x="549787" y="243336"/>
                </a:cubicBezTo>
                <a:cubicBezTo>
                  <a:pt x="553291" y="248673"/>
                  <a:pt x="555075" y="254647"/>
                  <a:pt x="555139" y="261260"/>
                </a:cubicBezTo>
                <a:lnTo>
                  <a:pt x="555139" y="367395"/>
                </a:lnTo>
                <a:cubicBezTo>
                  <a:pt x="555086" y="373630"/>
                  <a:pt x="553472" y="379339"/>
                  <a:pt x="550296" y="384521"/>
                </a:cubicBezTo>
                <a:cubicBezTo>
                  <a:pt x="547121" y="389704"/>
                  <a:pt x="542703" y="393690"/>
                  <a:pt x="537042" y="396481"/>
                </a:cubicBezTo>
                <a:lnTo>
                  <a:pt x="422726" y="453631"/>
                </a:lnTo>
                <a:cubicBezTo>
                  <a:pt x="420432" y="454896"/>
                  <a:pt x="418075" y="455810"/>
                  <a:pt x="415653" y="456373"/>
                </a:cubicBezTo>
                <a:cubicBezTo>
                  <a:pt x="413232" y="456937"/>
                  <a:pt x="410747" y="457213"/>
                  <a:pt x="408198" y="457203"/>
                </a:cubicBezTo>
                <a:cubicBezTo>
                  <a:pt x="405649" y="457213"/>
                  <a:pt x="403164" y="456937"/>
                  <a:pt x="400743" y="456373"/>
                </a:cubicBezTo>
                <a:cubicBezTo>
                  <a:pt x="398321" y="455810"/>
                  <a:pt x="395964" y="454896"/>
                  <a:pt x="393670" y="453631"/>
                </a:cubicBezTo>
                <a:lnTo>
                  <a:pt x="279354" y="396481"/>
                </a:lnTo>
                <a:cubicBezTo>
                  <a:pt x="278631" y="396268"/>
                  <a:pt x="278037" y="395928"/>
                  <a:pt x="277569" y="395460"/>
                </a:cubicBezTo>
                <a:cubicBezTo>
                  <a:pt x="277102" y="395928"/>
                  <a:pt x="276507" y="396268"/>
                  <a:pt x="275785" y="396481"/>
                </a:cubicBezTo>
                <a:lnTo>
                  <a:pt x="161471" y="453631"/>
                </a:lnTo>
                <a:cubicBezTo>
                  <a:pt x="159177" y="454896"/>
                  <a:pt x="156819" y="455810"/>
                  <a:pt x="154397" y="456373"/>
                </a:cubicBezTo>
                <a:cubicBezTo>
                  <a:pt x="151976" y="456937"/>
                  <a:pt x="149491" y="457213"/>
                  <a:pt x="146942" y="457203"/>
                </a:cubicBezTo>
                <a:cubicBezTo>
                  <a:pt x="144393" y="457213"/>
                  <a:pt x="141907" y="456937"/>
                  <a:pt x="139486" y="456373"/>
                </a:cubicBezTo>
                <a:cubicBezTo>
                  <a:pt x="137064" y="455810"/>
                  <a:pt x="134707" y="454896"/>
                  <a:pt x="132413" y="453631"/>
                </a:cubicBezTo>
                <a:lnTo>
                  <a:pt x="18114" y="396481"/>
                </a:lnTo>
                <a:cubicBezTo>
                  <a:pt x="12448" y="393690"/>
                  <a:pt x="8026" y="389704"/>
                  <a:pt x="4847" y="384521"/>
                </a:cubicBezTo>
                <a:cubicBezTo>
                  <a:pt x="1669" y="379339"/>
                  <a:pt x="53" y="373630"/>
                  <a:pt x="0" y="367395"/>
                </a:cubicBezTo>
                <a:lnTo>
                  <a:pt x="0" y="261260"/>
                </a:lnTo>
                <a:cubicBezTo>
                  <a:pt x="79" y="254647"/>
                  <a:pt x="1897" y="248673"/>
                  <a:pt x="5453" y="243336"/>
                </a:cubicBezTo>
                <a:cubicBezTo>
                  <a:pt x="9009" y="238000"/>
                  <a:pt x="13825" y="233939"/>
                  <a:pt x="19900" y="231154"/>
                </a:cubicBezTo>
                <a:lnTo>
                  <a:pt x="130628" y="183699"/>
                </a:lnTo>
                <a:lnTo>
                  <a:pt x="130628" y="81645"/>
                </a:lnTo>
                <a:cubicBezTo>
                  <a:pt x="130708" y="75033"/>
                  <a:pt x="132524" y="69059"/>
                  <a:pt x="136077" y="63722"/>
                </a:cubicBezTo>
                <a:cubicBezTo>
                  <a:pt x="139629" y="58386"/>
                  <a:pt x="144440" y="54325"/>
                  <a:pt x="150510" y="51539"/>
                </a:cubicBezTo>
                <a:lnTo>
                  <a:pt x="264825" y="2554"/>
                </a:lnTo>
                <a:cubicBezTo>
                  <a:pt x="268946" y="810"/>
                  <a:pt x="273194" y="-40"/>
                  <a:pt x="277569" y="2"/>
                </a:cubicBez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 To Outline"/>
          <p:cNvSpPr/>
          <p:nvPr/>
        </p:nvSpPr>
        <p:spPr>
          <a:xfrm>
            <a:off x="4270156" y="2689486"/>
            <a:ext cx="522483" cy="408214"/>
          </a:xfrm>
          <a:custGeom>
            <a:avLst/>
            <a:gdLst/>
            <a:ahLst/>
            <a:cxnLst/>
            <a:rect l="l" t="t" r="r" b="b"/>
            <a:pathLst>
              <a:path w="522483" h="408214">
                <a:moveTo>
                  <a:pt x="440870" y="204107"/>
                </a:moveTo>
                <a:cubicBezTo>
                  <a:pt x="429346" y="204404"/>
                  <a:pt x="419735" y="208401"/>
                  <a:pt x="412038" y="216098"/>
                </a:cubicBezTo>
                <a:cubicBezTo>
                  <a:pt x="404341" y="223795"/>
                  <a:pt x="400343" y="233405"/>
                  <a:pt x="400046" y="244928"/>
                </a:cubicBezTo>
                <a:cubicBezTo>
                  <a:pt x="400343" y="256452"/>
                  <a:pt x="404341" y="266062"/>
                  <a:pt x="412038" y="273758"/>
                </a:cubicBezTo>
                <a:cubicBezTo>
                  <a:pt x="419735" y="281455"/>
                  <a:pt x="429346" y="285452"/>
                  <a:pt x="440870" y="285750"/>
                </a:cubicBezTo>
                <a:cubicBezTo>
                  <a:pt x="452395" y="285452"/>
                  <a:pt x="462005" y="281455"/>
                  <a:pt x="469702" y="273758"/>
                </a:cubicBezTo>
                <a:cubicBezTo>
                  <a:pt x="477398" y="266062"/>
                  <a:pt x="481395" y="256452"/>
                  <a:pt x="481693" y="244928"/>
                </a:cubicBezTo>
                <a:cubicBezTo>
                  <a:pt x="481395" y="233405"/>
                  <a:pt x="477398" y="223795"/>
                  <a:pt x="469702" y="216098"/>
                </a:cubicBezTo>
                <a:cubicBezTo>
                  <a:pt x="462005" y="208401"/>
                  <a:pt x="452395" y="204404"/>
                  <a:pt x="440870" y="204107"/>
                </a:cubicBezTo>
                <a:close/>
                <a:moveTo>
                  <a:pt x="81614" y="204107"/>
                </a:moveTo>
                <a:cubicBezTo>
                  <a:pt x="70090" y="204404"/>
                  <a:pt x="60479" y="208401"/>
                  <a:pt x="52782" y="216098"/>
                </a:cubicBezTo>
                <a:cubicBezTo>
                  <a:pt x="45085" y="223795"/>
                  <a:pt x="41087" y="233405"/>
                  <a:pt x="40790" y="244928"/>
                </a:cubicBezTo>
                <a:cubicBezTo>
                  <a:pt x="41087" y="256452"/>
                  <a:pt x="45085" y="266062"/>
                  <a:pt x="52782" y="273758"/>
                </a:cubicBezTo>
                <a:cubicBezTo>
                  <a:pt x="60479" y="281455"/>
                  <a:pt x="70090" y="285452"/>
                  <a:pt x="81614" y="285750"/>
                </a:cubicBezTo>
                <a:cubicBezTo>
                  <a:pt x="93139" y="285452"/>
                  <a:pt x="102749" y="281455"/>
                  <a:pt x="110447" y="273758"/>
                </a:cubicBezTo>
                <a:cubicBezTo>
                  <a:pt x="118144" y="266062"/>
                  <a:pt x="122141" y="256452"/>
                  <a:pt x="122439" y="244928"/>
                </a:cubicBezTo>
                <a:cubicBezTo>
                  <a:pt x="122141" y="233405"/>
                  <a:pt x="118144" y="223795"/>
                  <a:pt x="110447" y="216098"/>
                </a:cubicBezTo>
                <a:cubicBezTo>
                  <a:pt x="102749" y="208401"/>
                  <a:pt x="93139" y="204404"/>
                  <a:pt x="81614" y="204107"/>
                </a:cubicBezTo>
                <a:close/>
                <a:moveTo>
                  <a:pt x="163263" y="65314"/>
                </a:moveTo>
                <a:cubicBezTo>
                  <a:pt x="161600" y="65425"/>
                  <a:pt x="159824" y="66223"/>
                  <a:pt x="157937" y="67706"/>
                </a:cubicBezTo>
                <a:cubicBezTo>
                  <a:pt x="156050" y="69189"/>
                  <a:pt x="154849" y="70688"/>
                  <a:pt x="154333" y="72202"/>
                </a:cubicBezTo>
                <a:lnTo>
                  <a:pt x="131624" y="163285"/>
                </a:lnTo>
                <a:lnTo>
                  <a:pt x="390860" y="163285"/>
                </a:lnTo>
                <a:lnTo>
                  <a:pt x="368152" y="72202"/>
                </a:lnTo>
                <a:cubicBezTo>
                  <a:pt x="367636" y="70688"/>
                  <a:pt x="366435" y="69189"/>
                  <a:pt x="364547" y="67706"/>
                </a:cubicBezTo>
                <a:cubicBezTo>
                  <a:pt x="362660" y="66223"/>
                  <a:pt x="360885" y="65425"/>
                  <a:pt x="359221" y="65314"/>
                </a:cubicBezTo>
                <a:close/>
                <a:moveTo>
                  <a:pt x="163263" y="0"/>
                </a:moveTo>
                <a:lnTo>
                  <a:pt x="359221" y="0"/>
                </a:lnTo>
                <a:cubicBezTo>
                  <a:pt x="370409" y="100"/>
                  <a:pt x="380977" y="2592"/>
                  <a:pt x="390926" y="7474"/>
                </a:cubicBezTo>
                <a:cubicBezTo>
                  <a:pt x="400876" y="12356"/>
                  <a:pt x="409422" y="19024"/>
                  <a:pt x="416565" y="27478"/>
                </a:cubicBezTo>
                <a:cubicBezTo>
                  <a:pt x="423707" y="35933"/>
                  <a:pt x="428662" y="45568"/>
                  <a:pt x="431430" y="56384"/>
                </a:cubicBezTo>
                <a:lnTo>
                  <a:pt x="458221" y="163285"/>
                </a:lnTo>
                <a:lnTo>
                  <a:pt x="465365" y="163285"/>
                </a:lnTo>
                <a:cubicBezTo>
                  <a:pt x="481580" y="163689"/>
                  <a:pt x="495053" y="169260"/>
                  <a:pt x="505783" y="179997"/>
                </a:cubicBezTo>
                <a:cubicBezTo>
                  <a:pt x="516513" y="190733"/>
                  <a:pt x="522079" y="204213"/>
                  <a:pt x="522483" y="220435"/>
                </a:cubicBezTo>
                <a:lnTo>
                  <a:pt x="522483" y="318407"/>
                </a:lnTo>
                <a:cubicBezTo>
                  <a:pt x="522429" y="320756"/>
                  <a:pt x="521643" y="322691"/>
                  <a:pt x="520124" y="324211"/>
                </a:cubicBezTo>
                <a:cubicBezTo>
                  <a:pt x="518606" y="325731"/>
                  <a:pt x="516672" y="326518"/>
                  <a:pt x="514325" y="326571"/>
                </a:cubicBezTo>
                <a:lnTo>
                  <a:pt x="489851" y="326571"/>
                </a:lnTo>
                <a:lnTo>
                  <a:pt x="489851" y="359228"/>
                </a:lnTo>
                <a:cubicBezTo>
                  <a:pt x="489500" y="373101"/>
                  <a:pt x="484718" y="384646"/>
                  <a:pt x="475503" y="393863"/>
                </a:cubicBezTo>
                <a:cubicBezTo>
                  <a:pt x="466288" y="403079"/>
                  <a:pt x="454744" y="407863"/>
                  <a:pt x="440870" y="408214"/>
                </a:cubicBezTo>
                <a:cubicBezTo>
                  <a:pt x="426996" y="407863"/>
                  <a:pt x="415451" y="403079"/>
                  <a:pt x="406233" y="393863"/>
                </a:cubicBezTo>
                <a:cubicBezTo>
                  <a:pt x="397016" y="384646"/>
                  <a:pt x="392232" y="373101"/>
                  <a:pt x="391881" y="359228"/>
                </a:cubicBezTo>
                <a:lnTo>
                  <a:pt x="391881" y="326571"/>
                </a:lnTo>
                <a:lnTo>
                  <a:pt x="130604" y="326571"/>
                </a:lnTo>
                <a:lnTo>
                  <a:pt x="130604" y="359228"/>
                </a:lnTo>
                <a:cubicBezTo>
                  <a:pt x="130253" y="373101"/>
                  <a:pt x="125469" y="384646"/>
                  <a:pt x="116251" y="393863"/>
                </a:cubicBezTo>
                <a:cubicBezTo>
                  <a:pt x="107034" y="403079"/>
                  <a:pt x="95488" y="407863"/>
                  <a:pt x="81614" y="408214"/>
                </a:cubicBezTo>
                <a:cubicBezTo>
                  <a:pt x="67741" y="407863"/>
                  <a:pt x="56196" y="403079"/>
                  <a:pt x="46981" y="393863"/>
                </a:cubicBezTo>
                <a:cubicBezTo>
                  <a:pt x="37765" y="384646"/>
                  <a:pt x="32982" y="373101"/>
                  <a:pt x="32632" y="359228"/>
                </a:cubicBezTo>
                <a:lnTo>
                  <a:pt x="32632" y="326571"/>
                </a:lnTo>
                <a:lnTo>
                  <a:pt x="8158" y="326571"/>
                </a:lnTo>
                <a:cubicBezTo>
                  <a:pt x="5811" y="326518"/>
                  <a:pt x="3877" y="325731"/>
                  <a:pt x="2358" y="324211"/>
                </a:cubicBezTo>
                <a:cubicBezTo>
                  <a:pt x="839" y="322691"/>
                  <a:pt x="53" y="320756"/>
                  <a:pt x="0" y="318407"/>
                </a:cubicBezTo>
                <a:lnTo>
                  <a:pt x="0" y="220435"/>
                </a:lnTo>
                <a:cubicBezTo>
                  <a:pt x="404" y="204213"/>
                  <a:pt x="5970" y="190733"/>
                  <a:pt x="16700" y="179997"/>
                </a:cubicBezTo>
                <a:cubicBezTo>
                  <a:pt x="27430" y="169260"/>
                  <a:pt x="40903" y="163689"/>
                  <a:pt x="57120" y="163285"/>
                </a:cubicBezTo>
                <a:lnTo>
                  <a:pt x="64264" y="163285"/>
                </a:lnTo>
                <a:lnTo>
                  <a:pt x="91055" y="56384"/>
                </a:lnTo>
                <a:cubicBezTo>
                  <a:pt x="93822" y="45568"/>
                  <a:pt x="98777" y="35933"/>
                  <a:pt x="105920" y="27478"/>
                </a:cubicBezTo>
                <a:cubicBezTo>
                  <a:pt x="113063" y="19024"/>
                  <a:pt x="121609" y="12356"/>
                  <a:pt x="131558" y="7474"/>
                </a:cubicBezTo>
                <a:cubicBezTo>
                  <a:pt x="141508" y="2592"/>
                  <a:pt x="152076" y="100"/>
                  <a:pt x="163263" y="0"/>
                </a:cubicBez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 To Outline"/>
          <p:cNvSpPr/>
          <p:nvPr/>
        </p:nvSpPr>
        <p:spPr>
          <a:xfrm>
            <a:off x="5104859" y="1792062"/>
            <a:ext cx="631329" cy="478972"/>
          </a:xfrm>
          <a:custGeom>
            <a:avLst/>
            <a:gdLst/>
            <a:ahLst/>
            <a:cxnLst/>
            <a:rect l="l" t="t" r="r" b="b"/>
            <a:pathLst>
              <a:path w="631329" h="478972">
                <a:moveTo>
                  <a:pt x="0" y="391886"/>
                </a:moveTo>
                <a:lnTo>
                  <a:pt x="609571" y="391886"/>
                </a:lnTo>
                <a:cubicBezTo>
                  <a:pt x="609385" y="408062"/>
                  <a:pt x="605414" y="422693"/>
                  <a:pt x="597659" y="435782"/>
                </a:cubicBezTo>
                <a:cubicBezTo>
                  <a:pt x="589905" y="448870"/>
                  <a:pt x="579485" y="459294"/>
                  <a:pt x="566401" y="467053"/>
                </a:cubicBezTo>
                <a:cubicBezTo>
                  <a:pt x="553317" y="474812"/>
                  <a:pt x="538688" y="478785"/>
                  <a:pt x="522514" y="478972"/>
                </a:cubicBezTo>
                <a:lnTo>
                  <a:pt x="87086" y="478972"/>
                </a:lnTo>
                <a:cubicBezTo>
                  <a:pt x="70910" y="478785"/>
                  <a:pt x="56279" y="474812"/>
                  <a:pt x="43190" y="467053"/>
                </a:cubicBezTo>
                <a:cubicBezTo>
                  <a:pt x="30102" y="459294"/>
                  <a:pt x="19678" y="448870"/>
                  <a:pt x="11919" y="435782"/>
                </a:cubicBezTo>
                <a:cubicBezTo>
                  <a:pt x="4160" y="422693"/>
                  <a:pt x="187" y="408062"/>
                  <a:pt x="0" y="391886"/>
                </a:cubicBezTo>
                <a:close/>
                <a:moveTo>
                  <a:pt x="478971" y="65315"/>
                </a:moveTo>
                <a:lnTo>
                  <a:pt x="478971" y="195943"/>
                </a:lnTo>
                <a:lnTo>
                  <a:pt x="500743" y="195943"/>
                </a:lnTo>
                <a:cubicBezTo>
                  <a:pt x="519240" y="195476"/>
                  <a:pt x="534633" y="189097"/>
                  <a:pt x="546922" y="176808"/>
                </a:cubicBezTo>
                <a:cubicBezTo>
                  <a:pt x="559211" y="164519"/>
                  <a:pt x="565589" y="149126"/>
                  <a:pt x="566057" y="130629"/>
                </a:cubicBezTo>
                <a:cubicBezTo>
                  <a:pt x="565589" y="112132"/>
                  <a:pt x="559211" y="96739"/>
                  <a:pt x="546922" y="84450"/>
                </a:cubicBezTo>
                <a:cubicBezTo>
                  <a:pt x="534633" y="72161"/>
                  <a:pt x="519240" y="65783"/>
                  <a:pt x="500743" y="65315"/>
                </a:cubicBezTo>
                <a:close/>
                <a:moveTo>
                  <a:pt x="108857" y="0"/>
                </a:moveTo>
                <a:lnTo>
                  <a:pt x="500743" y="0"/>
                </a:lnTo>
                <a:cubicBezTo>
                  <a:pt x="525057" y="278"/>
                  <a:pt x="547026" y="6224"/>
                  <a:pt x="566649" y="17841"/>
                </a:cubicBezTo>
                <a:cubicBezTo>
                  <a:pt x="586272" y="29457"/>
                  <a:pt x="601888" y="45080"/>
                  <a:pt x="613498" y="64710"/>
                </a:cubicBezTo>
                <a:cubicBezTo>
                  <a:pt x="625109" y="84340"/>
                  <a:pt x="631052" y="106313"/>
                  <a:pt x="631329" y="130629"/>
                </a:cubicBezTo>
                <a:cubicBezTo>
                  <a:pt x="631052" y="154946"/>
                  <a:pt x="625109" y="176919"/>
                  <a:pt x="613498" y="196548"/>
                </a:cubicBezTo>
                <a:cubicBezTo>
                  <a:pt x="601888" y="216178"/>
                  <a:pt x="586272" y="231801"/>
                  <a:pt x="566649" y="243417"/>
                </a:cubicBezTo>
                <a:cubicBezTo>
                  <a:pt x="547026" y="255034"/>
                  <a:pt x="525057" y="260980"/>
                  <a:pt x="500743" y="261258"/>
                </a:cubicBezTo>
                <a:lnTo>
                  <a:pt x="478971" y="261258"/>
                </a:lnTo>
                <a:lnTo>
                  <a:pt x="478971" y="272143"/>
                </a:lnTo>
                <a:cubicBezTo>
                  <a:pt x="478412" y="293624"/>
                  <a:pt x="470942" y="311555"/>
                  <a:pt x="456562" y="325934"/>
                </a:cubicBezTo>
                <a:cubicBezTo>
                  <a:pt x="442183" y="340314"/>
                  <a:pt x="424252" y="347784"/>
                  <a:pt x="402771" y="348343"/>
                </a:cubicBezTo>
                <a:lnTo>
                  <a:pt x="163286" y="348343"/>
                </a:lnTo>
                <a:cubicBezTo>
                  <a:pt x="141805" y="347784"/>
                  <a:pt x="123875" y="340314"/>
                  <a:pt x="109495" y="325934"/>
                </a:cubicBezTo>
                <a:cubicBezTo>
                  <a:pt x="95115" y="311555"/>
                  <a:pt x="87646" y="293624"/>
                  <a:pt x="87086" y="272143"/>
                </a:cubicBezTo>
                <a:lnTo>
                  <a:pt x="87086" y="21772"/>
                </a:lnTo>
                <a:cubicBezTo>
                  <a:pt x="87249" y="15656"/>
                  <a:pt x="89389" y="10539"/>
                  <a:pt x="93507" y="6421"/>
                </a:cubicBezTo>
                <a:cubicBezTo>
                  <a:pt x="97624" y="2304"/>
                  <a:pt x="102741" y="163"/>
                  <a:pt x="108857" y="0"/>
                </a:cubicBezTo>
                <a:close/>
              </a:path>
            </a:pathLst>
          </a:cu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01" y="1356631"/>
            <a:ext cx="2143125" cy="21431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6716" y="1203461"/>
            <a:ext cx="2248611" cy="224861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94890" y="4142115"/>
            <a:ext cx="229818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2000" dirty="0">
                <a:latin typeface="Calibri" panose="020F0502020204030204" pitchFamily="34" charset="0"/>
                <a:cs typeface="Calibri" panose="020F0502020204030204" pitchFamily="34" charset="0"/>
              </a:rPr>
              <a:t>Xây dựng Website đào tạo trực tuyến  cho trường bao </a:t>
            </a:r>
            <a:r>
              <a:rPr lang="vi-V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gồm </a:t>
            </a:r>
            <a:r>
              <a:rPr lang="vi-VN" sz="2000" dirty="0">
                <a:latin typeface="Calibri" panose="020F0502020204030204" pitchFamily="34" charset="0"/>
                <a:cs typeface="Calibri" panose="020F0502020204030204" pitchFamily="34" charset="0"/>
              </a:rPr>
              <a:t>bài giảng của các môn học, bộ đề ôn luyện, thi thử</a:t>
            </a:r>
            <a:r>
              <a:rPr lang="vi-VN" sz="2000" dirty="0">
                <a:latin typeface="+mj-lt"/>
              </a:rPr>
              <a:t>.</a:t>
            </a:r>
          </a:p>
          <a:p>
            <a:endParaRPr 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8995083" y="4142115"/>
            <a:ext cx="25356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2000" dirty="0">
                <a:latin typeface="Calibri" panose="020F0502020204030204" pitchFamily="34" charset="0"/>
                <a:cs typeface="Calibri" panose="020F0502020204030204" pitchFamily="34" charset="0"/>
              </a:rPr>
              <a:t>Tạo ra một </a:t>
            </a:r>
            <a:r>
              <a:rPr lang="vi-VN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kênh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phụ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đạo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trực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tuyến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cho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học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sinh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Giúp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học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sinh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thể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học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tập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ôn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luyện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bài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thi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linh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hoạt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hiệu</a:t>
            </a:r>
            <a:r>
              <a:rPr 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quả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95230" y="3639157"/>
            <a:ext cx="1790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Roboto"/>
              </a:rPr>
              <a:t>NHÀ TRƯỜNG</a:t>
            </a:r>
            <a:endParaRPr lang="en-US" b="1" dirty="0">
              <a:latin typeface="Roboto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56603" y="3614654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Roboto"/>
              </a:rPr>
              <a:t>HỌC SINH</a:t>
            </a:r>
            <a:endParaRPr lang="en-US" b="1" dirty="0"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92780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88"/>
          <a:stretch/>
        </p:blipFill>
        <p:spPr>
          <a:xfrm>
            <a:off x="23247" y="0"/>
            <a:ext cx="12168753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37604" y="1981200"/>
            <a:ext cx="5165196" cy="27330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Roboto"/>
                <a:cs typeface="Times New Roman" panose="02020603050405020304" pitchFamily="18" charset="0"/>
              </a:rPr>
              <a:t>HÌNH THỨC </a:t>
            </a:r>
          </a:p>
          <a:p>
            <a:pPr algn="ctr">
              <a:lnSpc>
                <a:spcPct val="130000"/>
              </a:lnSpc>
            </a:pPr>
            <a:r>
              <a:rPr lang="en-US" sz="66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Roboto"/>
                <a:cs typeface="Times New Roman" panose="02020603050405020304" pitchFamily="18" charset="0"/>
              </a:rPr>
              <a:t>HỢP TÁC</a:t>
            </a:r>
            <a:endParaRPr lang="en-US" sz="6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Roboto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52600"/>
            <a:ext cx="1408611" cy="14086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82"/>
          <a:stretch/>
        </p:blipFill>
        <p:spPr>
          <a:xfrm>
            <a:off x="304800" y="1981200"/>
            <a:ext cx="1723628" cy="684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81290" y="2712283"/>
            <a:ext cx="1370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HUONGVIET</a:t>
            </a:r>
          </a:p>
          <a:p>
            <a:pPr algn="ctr"/>
            <a:r>
              <a:rPr lang="en-US" b="1" dirty="0" smtClean="0"/>
              <a:t>GROUP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3543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5138062" y="0"/>
            <a:ext cx="0" cy="6858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3352800" y="-9939"/>
            <a:ext cx="0" cy="6858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8642533" y="0"/>
            <a:ext cx="0" cy="6858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6889933" y="-9939"/>
            <a:ext cx="0" cy="686793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352801" y="3839163"/>
            <a:ext cx="1685654" cy="3170099"/>
          </a:xfrm>
          <a:prstGeom prst="rect">
            <a:avLst/>
          </a:prstGeom>
          <a:solidFill>
            <a:srgbClr val="00CC99">
              <a:alpha val="78000"/>
            </a:srgb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/>
              <a:t>Cung</a:t>
            </a:r>
            <a:r>
              <a:rPr lang="en-US" sz="2000" dirty="0"/>
              <a:t> </a:t>
            </a:r>
            <a:r>
              <a:rPr lang="en-US" sz="2000" dirty="0" err="1"/>
              <a:t>cấp</a:t>
            </a:r>
            <a:r>
              <a:rPr lang="en-US" sz="2000" dirty="0"/>
              <a:t> </a:t>
            </a:r>
            <a:r>
              <a:rPr lang="en-US" sz="2000" dirty="0" smtClean="0"/>
              <a:t>1 </a:t>
            </a:r>
            <a:r>
              <a:rPr lang="en-US" sz="2000" dirty="0" err="1" smtClean="0"/>
              <a:t>cổng</a:t>
            </a:r>
            <a:r>
              <a:rPr lang="en-US" sz="2000" dirty="0" smtClean="0"/>
              <a:t> (website) </a:t>
            </a:r>
            <a:r>
              <a:rPr lang="en-US" sz="2000" dirty="0" err="1" smtClean="0"/>
              <a:t>đào</a:t>
            </a:r>
            <a:r>
              <a:rPr lang="en-US" sz="2000" dirty="0" smtClean="0"/>
              <a:t> tạo </a:t>
            </a:r>
            <a:r>
              <a:rPr lang="en-US" sz="2000" dirty="0" err="1" smtClean="0"/>
              <a:t>trực</a:t>
            </a:r>
            <a:r>
              <a:rPr lang="en-US" sz="2000" dirty="0" smtClean="0"/>
              <a:t> </a:t>
            </a:r>
            <a:r>
              <a:rPr lang="en-US" sz="2000" dirty="0" err="1" smtClean="0"/>
              <a:t>tuyến</a:t>
            </a:r>
            <a:r>
              <a:rPr lang="en-US" sz="2000" dirty="0" smtClean="0"/>
              <a:t> CLS </a:t>
            </a:r>
            <a:r>
              <a:rPr lang="en-US" sz="2000" dirty="0" err="1" smtClean="0"/>
              <a:t>có</a:t>
            </a:r>
            <a:r>
              <a:rPr lang="en-US" sz="2000" dirty="0" smtClean="0"/>
              <a:t> </a:t>
            </a:r>
            <a:r>
              <a:rPr lang="en-US" sz="2000" dirty="0" err="1" smtClean="0"/>
              <a:t>đầy</a:t>
            </a:r>
            <a:r>
              <a:rPr lang="en-US" sz="2000" dirty="0" smtClean="0"/>
              <a:t> </a:t>
            </a:r>
            <a:r>
              <a:rPr lang="en-US" sz="2000" dirty="0" err="1" smtClean="0"/>
              <a:t>đủ</a:t>
            </a:r>
            <a:r>
              <a:rPr lang="en-US" sz="2000" dirty="0" smtClean="0"/>
              <a:t> </a:t>
            </a:r>
            <a:r>
              <a:rPr lang="en-US" sz="2000" dirty="0" err="1" smtClean="0"/>
              <a:t>các</a:t>
            </a:r>
            <a:r>
              <a:rPr lang="en-US" sz="2000" dirty="0" smtClean="0"/>
              <a:t> </a:t>
            </a:r>
            <a:r>
              <a:rPr lang="en-US" sz="2000" dirty="0" err="1" smtClean="0"/>
              <a:t>tính</a:t>
            </a:r>
            <a:r>
              <a:rPr lang="en-US" sz="2000" dirty="0" smtClean="0"/>
              <a:t> </a:t>
            </a:r>
            <a:r>
              <a:rPr lang="en-US" sz="2000" dirty="0" err="1" smtClean="0"/>
              <a:t>năng</a:t>
            </a:r>
            <a:r>
              <a:rPr lang="en-US" sz="2000" dirty="0" smtClean="0"/>
              <a:t> </a:t>
            </a:r>
            <a:r>
              <a:rPr lang="en-US" sz="2000" dirty="0" err="1" smtClean="0"/>
              <a:t>cần</a:t>
            </a:r>
            <a:r>
              <a:rPr lang="en-US" sz="2000" dirty="0" smtClean="0"/>
              <a:t> </a:t>
            </a:r>
            <a:r>
              <a:rPr lang="en-US" sz="2000" dirty="0" err="1" smtClean="0"/>
              <a:t>thiết</a:t>
            </a:r>
            <a:r>
              <a:rPr lang="en-US" sz="2000" dirty="0" smtClean="0"/>
              <a:t> </a:t>
            </a:r>
            <a:r>
              <a:rPr lang="en-US" sz="2000" dirty="0"/>
              <a:t>cho </a:t>
            </a:r>
            <a:r>
              <a:rPr lang="en-US" sz="2000" dirty="0" err="1"/>
              <a:t>nhà</a:t>
            </a:r>
            <a:r>
              <a:rPr lang="en-US" sz="2000" dirty="0"/>
              <a:t> </a:t>
            </a:r>
            <a:r>
              <a:rPr lang="en-US" sz="2000" dirty="0" err="1" smtClean="0"/>
              <a:t>trường</a:t>
            </a:r>
            <a:r>
              <a:rPr lang="en-US" sz="2000" dirty="0" smtClean="0"/>
              <a:t> </a:t>
            </a:r>
            <a:r>
              <a:rPr lang="en-US" sz="2000" dirty="0" err="1" smtClean="0"/>
              <a:t>đào</a:t>
            </a:r>
            <a:r>
              <a:rPr lang="en-US" sz="2000" dirty="0" smtClean="0"/>
              <a:t> tạo </a:t>
            </a:r>
            <a:r>
              <a:rPr lang="en-US" sz="2000" dirty="0" err="1" smtClean="0"/>
              <a:t>và</a:t>
            </a:r>
            <a:r>
              <a:rPr lang="en-US" sz="2000" dirty="0" smtClean="0"/>
              <a:t> </a:t>
            </a:r>
            <a:r>
              <a:rPr lang="en-US" sz="2000" dirty="0" err="1" smtClean="0"/>
              <a:t>kiểm</a:t>
            </a:r>
            <a:r>
              <a:rPr lang="en-US" sz="2000" dirty="0" smtClean="0"/>
              <a:t> </a:t>
            </a:r>
            <a:r>
              <a:rPr lang="en-US" sz="2000" dirty="0" err="1" smtClean="0"/>
              <a:t>tra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44" name="Rectangle 43"/>
          <p:cNvSpPr/>
          <p:nvPr/>
        </p:nvSpPr>
        <p:spPr>
          <a:xfrm>
            <a:off x="3352801" y="2038823"/>
            <a:ext cx="1685654" cy="171032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 smtClean="0">
                <a:solidFill>
                  <a:schemeClr val="bg1"/>
                </a:solidFill>
                <a:latin typeface="Roboto Black"/>
                <a:cs typeface="Roboto Black"/>
              </a:rPr>
              <a:t>☺</a:t>
            </a:r>
            <a:endParaRPr lang="en-US" sz="6600" dirty="0">
              <a:solidFill>
                <a:schemeClr val="bg1"/>
              </a:solidFill>
              <a:latin typeface="Roboto Black"/>
              <a:cs typeface="Roboto Black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138062" y="3189357"/>
            <a:ext cx="1678357" cy="1631216"/>
          </a:xfrm>
          <a:prstGeom prst="rect">
            <a:avLst/>
          </a:prstGeom>
          <a:solidFill>
            <a:srgbClr val="00B0F0">
              <a:alpha val="78000"/>
            </a:srgb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/>
              <a:t>Cung</a:t>
            </a:r>
            <a:r>
              <a:rPr lang="en-US" sz="2000" dirty="0"/>
              <a:t> </a:t>
            </a:r>
            <a:r>
              <a:rPr lang="en-US" sz="2000" dirty="0" err="1"/>
              <a:t>cấp</a:t>
            </a:r>
            <a:r>
              <a:rPr lang="en-US" sz="2000" dirty="0"/>
              <a:t> </a:t>
            </a:r>
            <a:r>
              <a:rPr lang="en-US" sz="2000" dirty="0" err="1"/>
              <a:t>tên</a:t>
            </a:r>
            <a:r>
              <a:rPr lang="en-US" sz="2000" dirty="0"/>
              <a:t> </a:t>
            </a:r>
            <a:r>
              <a:rPr lang="en-US" sz="2000" dirty="0" err="1"/>
              <a:t>miền</a:t>
            </a:r>
            <a:r>
              <a:rPr lang="en-US" sz="2000" dirty="0"/>
              <a:t> </a:t>
            </a:r>
            <a:r>
              <a:rPr lang="en-US" sz="2000" dirty="0" err="1"/>
              <a:t>theo</a:t>
            </a:r>
            <a:r>
              <a:rPr lang="en-US" sz="2000" dirty="0"/>
              <a:t> </a:t>
            </a:r>
            <a:r>
              <a:rPr lang="en-US" sz="2000" dirty="0" err="1"/>
              <a:t>yêu</a:t>
            </a:r>
            <a:r>
              <a:rPr lang="en-US" sz="2000" dirty="0"/>
              <a:t> </a:t>
            </a:r>
            <a:r>
              <a:rPr lang="en-US" sz="2000" dirty="0" err="1" smtClean="0"/>
              <a:t>cầu</a:t>
            </a:r>
            <a:r>
              <a:rPr lang="en-US" sz="2000" dirty="0" smtClean="0"/>
              <a:t> </a:t>
            </a:r>
            <a:r>
              <a:rPr lang="en-US" sz="2000" dirty="0" err="1" smtClean="0"/>
              <a:t>của</a:t>
            </a:r>
            <a:r>
              <a:rPr lang="en-US" sz="2000" dirty="0" smtClean="0"/>
              <a:t> </a:t>
            </a:r>
            <a:r>
              <a:rPr lang="en-US" sz="2000" dirty="0" err="1"/>
              <a:t>trường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đuôi</a:t>
            </a:r>
            <a:r>
              <a:rPr lang="en-US" sz="2000" dirty="0"/>
              <a:t> </a:t>
            </a:r>
            <a:r>
              <a:rPr lang="en-US" sz="2000" dirty="0" smtClean="0"/>
              <a:t>cls.vn.</a:t>
            </a:r>
            <a:endParaRPr lang="en-US" sz="2000" dirty="0"/>
          </a:p>
        </p:txBody>
      </p:sp>
      <p:sp>
        <p:nvSpPr>
          <p:cNvPr id="51" name="Rectangle 50"/>
          <p:cNvSpPr/>
          <p:nvPr/>
        </p:nvSpPr>
        <p:spPr>
          <a:xfrm>
            <a:off x="5137333" y="1389018"/>
            <a:ext cx="1685654" cy="171032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smtClean="0">
                <a:solidFill>
                  <a:schemeClr val="bg1"/>
                </a:solidFill>
                <a:latin typeface="Roboto Black"/>
                <a:cs typeface="Roboto Black"/>
              </a:rPr>
              <a:t>☺</a:t>
            </a:r>
            <a:endParaRPr lang="en-US" sz="6600">
              <a:solidFill>
                <a:schemeClr val="bg1"/>
              </a:solidFill>
              <a:latin typeface="Roboto Black"/>
              <a:cs typeface="Roboto Black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889933" y="3839163"/>
            <a:ext cx="1684923" cy="1323439"/>
          </a:xfrm>
          <a:prstGeom prst="rect">
            <a:avLst/>
          </a:prstGeom>
          <a:solidFill>
            <a:srgbClr val="FF5050">
              <a:alpha val="78000"/>
            </a:srgb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/>
              <a:t>Hỗ</a:t>
            </a:r>
            <a:r>
              <a:rPr lang="en-US" sz="2000" dirty="0"/>
              <a:t> </a:t>
            </a:r>
            <a:r>
              <a:rPr lang="en-US" sz="2000" dirty="0" err="1"/>
              <a:t>trợ</a:t>
            </a:r>
            <a:r>
              <a:rPr lang="en-US" sz="2000" dirty="0"/>
              <a:t> </a:t>
            </a:r>
            <a:r>
              <a:rPr lang="en-US" sz="2000" dirty="0" err="1"/>
              <a:t>nhà</a:t>
            </a:r>
            <a:r>
              <a:rPr lang="en-US" sz="2000" dirty="0"/>
              <a:t> </a:t>
            </a:r>
            <a:r>
              <a:rPr lang="en-US" sz="2000" dirty="0" err="1"/>
              <a:t>trường</a:t>
            </a:r>
            <a:r>
              <a:rPr lang="en-US" sz="2000" dirty="0"/>
              <a:t> tạo </a:t>
            </a:r>
            <a:r>
              <a:rPr lang="en-US" sz="2000" dirty="0" err="1"/>
              <a:t>tài</a:t>
            </a:r>
            <a:r>
              <a:rPr lang="en-US" sz="2000" dirty="0"/>
              <a:t> </a:t>
            </a:r>
            <a:r>
              <a:rPr lang="en-US" sz="2000" dirty="0" err="1"/>
              <a:t>khoản</a:t>
            </a:r>
            <a:r>
              <a:rPr lang="en-US" sz="2000" dirty="0"/>
              <a:t>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cho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 smtClean="0"/>
              <a:t>sinh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58" name="Rectangle 57"/>
          <p:cNvSpPr/>
          <p:nvPr/>
        </p:nvSpPr>
        <p:spPr>
          <a:xfrm>
            <a:off x="6889934" y="2038823"/>
            <a:ext cx="1685654" cy="171032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smtClean="0">
                <a:solidFill>
                  <a:schemeClr val="bg1"/>
                </a:solidFill>
                <a:latin typeface="Roboto Black"/>
                <a:cs typeface="Roboto Black"/>
              </a:rPr>
              <a:t>☺</a:t>
            </a:r>
            <a:endParaRPr lang="en-US" sz="6600">
              <a:solidFill>
                <a:schemeClr val="bg1"/>
              </a:solidFill>
              <a:latin typeface="Roboto Black"/>
              <a:cs typeface="Roboto Black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642533" y="3189357"/>
            <a:ext cx="1685653" cy="3170099"/>
          </a:xfrm>
          <a:prstGeom prst="rect">
            <a:avLst/>
          </a:prstGeom>
          <a:solidFill>
            <a:schemeClr val="accent4">
              <a:alpha val="77647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2000" dirty="0" err="1"/>
              <a:t>Đảm</a:t>
            </a:r>
            <a:r>
              <a:rPr lang="en-US" sz="2000" dirty="0"/>
              <a:t> </a:t>
            </a:r>
            <a:r>
              <a:rPr lang="en-US" sz="2000" dirty="0" err="1"/>
              <a:t>bảo</a:t>
            </a:r>
            <a:r>
              <a:rPr lang="en-US" sz="2000" dirty="0"/>
              <a:t> </a:t>
            </a:r>
            <a:r>
              <a:rPr lang="en-US" sz="2000" dirty="0" err="1"/>
              <a:t>duy</a:t>
            </a:r>
            <a:r>
              <a:rPr lang="en-US" sz="2000" dirty="0"/>
              <a:t> </a:t>
            </a:r>
            <a:r>
              <a:rPr lang="en-US" sz="2000" dirty="0" err="1"/>
              <a:t>trì</a:t>
            </a:r>
            <a:r>
              <a:rPr lang="en-US" sz="2000" dirty="0"/>
              <a:t> </a:t>
            </a:r>
            <a:r>
              <a:rPr lang="en-US" sz="2000" dirty="0" err="1"/>
              <a:t>vận</a:t>
            </a:r>
            <a:r>
              <a:rPr lang="en-US" sz="2000" dirty="0"/>
              <a:t> </a:t>
            </a:r>
            <a:r>
              <a:rPr lang="en-US" sz="2000" dirty="0" err="1"/>
              <a:t>hành</a:t>
            </a:r>
            <a:r>
              <a:rPr lang="en-US" sz="2000" dirty="0"/>
              <a:t> </a:t>
            </a:r>
            <a:r>
              <a:rPr lang="en-US" sz="2000" dirty="0" err="1"/>
              <a:t>hệ</a:t>
            </a:r>
            <a:r>
              <a:rPr lang="en-US" sz="2000" dirty="0"/>
              <a:t> </a:t>
            </a:r>
            <a:r>
              <a:rPr lang="en-US" sz="2000" dirty="0" err="1"/>
              <a:t>thống</a:t>
            </a:r>
            <a:r>
              <a:rPr lang="en-US" sz="2000" dirty="0"/>
              <a:t> </a:t>
            </a:r>
            <a:r>
              <a:rPr lang="en-US" sz="2000" dirty="0" err="1"/>
              <a:t>ổn</a:t>
            </a:r>
            <a:r>
              <a:rPr lang="en-US" sz="2000" dirty="0"/>
              <a:t> </a:t>
            </a:r>
            <a:r>
              <a:rPr lang="en-US" sz="2000" dirty="0" err="1"/>
              <a:t>định</a:t>
            </a:r>
            <a:r>
              <a:rPr lang="en-US" sz="2000" dirty="0" smtClean="0"/>
              <a:t>, </a:t>
            </a:r>
            <a:r>
              <a:rPr lang="en-US" sz="2000" dirty="0" err="1" smtClean="0"/>
              <a:t>bảo</a:t>
            </a:r>
            <a:r>
              <a:rPr lang="en-US" sz="2000" dirty="0" smtClean="0"/>
              <a:t> </a:t>
            </a:r>
            <a:r>
              <a:rPr lang="en-US" sz="2000" dirty="0" err="1" smtClean="0"/>
              <a:t>mật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tin, </a:t>
            </a:r>
            <a:r>
              <a:rPr lang="en-US" sz="2000" dirty="0" err="1"/>
              <a:t>giải</a:t>
            </a:r>
            <a:r>
              <a:rPr lang="en-US" sz="2000" dirty="0"/>
              <a:t> </a:t>
            </a:r>
            <a:r>
              <a:rPr lang="en-US" sz="2000" dirty="0" err="1"/>
              <a:t>đáp</a:t>
            </a:r>
            <a:r>
              <a:rPr lang="en-US" sz="2000" dirty="0"/>
              <a:t> </a:t>
            </a:r>
            <a:r>
              <a:rPr lang="en-US" sz="2000" dirty="0" err="1"/>
              <a:t>mọi</a:t>
            </a:r>
            <a:r>
              <a:rPr lang="en-US" sz="2000" dirty="0"/>
              <a:t> </a:t>
            </a:r>
            <a:r>
              <a:rPr lang="en-US" sz="2000" dirty="0" err="1"/>
              <a:t>vướng</a:t>
            </a:r>
            <a:r>
              <a:rPr lang="en-US" sz="2000" dirty="0"/>
              <a:t> </a:t>
            </a:r>
            <a:r>
              <a:rPr lang="en-US" sz="2000" dirty="0" err="1"/>
              <a:t>mắc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nhà</a:t>
            </a:r>
            <a:r>
              <a:rPr lang="en-US" sz="2000" dirty="0"/>
              <a:t> </a:t>
            </a:r>
            <a:r>
              <a:rPr lang="en-US" sz="2000" dirty="0" err="1"/>
              <a:t>trường</a:t>
            </a:r>
            <a:r>
              <a:rPr lang="en-US" sz="2000" dirty="0"/>
              <a:t> </a:t>
            </a:r>
            <a:r>
              <a:rPr lang="en-US" sz="2000" dirty="0" err="1"/>
              <a:t>khi</a:t>
            </a:r>
            <a:r>
              <a:rPr lang="en-US" sz="2000" dirty="0"/>
              <a:t> </a:t>
            </a:r>
            <a:r>
              <a:rPr lang="en-US" sz="2000" dirty="0" err="1"/>
              <a:t>cần</a:t>
            </a:r>
            <a:r>
              <a:rPr lang="en-US" sz="2000" dirty="0"/>
              <a:t>.</a:t>
            </a:r>
          </a:p>
        </p:txBody>
      </p:sp>
      <p:sp>
        <p:nvSpPr>
          <p:cNvPr id="65" name="Rectangle 64"/>
          <p:cNvSpPr/>
          <p:nvPr/>
        </p:nvSpPr>
        <p:spPr>
          <a:xfrm>
            <a:off x="8642534" y="1389018"/>
            <a:ext cx="1685654" cy="171032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smtClean="0">
                <a:solidFill>
                  <a:schemeClr val="bg1"/>
                </a:solidFill>
                <a:latin typeface="Roboto Black"/>
                <a:cs typeface="Roboto Black"/>
              </a:rPr>
              <a:t>☺</a:t>
            </a:r>
            <a:endParaRPr lang="en-US" sz="6600">
              <a:solidFill>
                <a:schemeClr val="bg1"/>
              </a:solidFill>
              <a:latin typeface="Roboto Black"/>
              <a:cs typeface="Roboto Black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-20649" y="1776948"/>
            <a:ext cx="33415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spc="-15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Roboto Black" pitchFamily="2" charset="0"/>
                <a:ea typeface="Roboto Black" pitchFamily="2" charset="0"/>
              </a:rPr>
              <a:t>VAI TRÒ CỦA HƯƠNG VIỆT GROUP</a:t>
            </a:r>
            <a:endParaRPr lang="en-US" sz="4800" spc="-150" dirty="0">
              <a:solidFill>
                <a:prstClr val="black">
                  <a:lumMod val="75000"/>
                  <a:lumOff val="25000"/>
                </a:prstClr>
              </a:solidFill>
              <a:latin typeface="Roboto Black" pitchFamily="2" charset="0"/>
              <a:ea typeface="Roboto Black" pitchFamily="2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>
            <a:off x="221289" y="6380559"/>
            <a:ext cx="273559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119171" y="5562600"/>
            <a:ext cx="3035670" cy="8922"/>
          </a:xfrm>
          <a:prstGeom prst="line">
            <a:avLst/>
          </a:prstGeom>
          <a:ln w="38100">
            <a:solidFill>
              <a:srgbClr val="40404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0372241" y="0"/>
            <a:ext cx="0" cy="6858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404174" y="3839162"/>
            <a:ext cx="1685653" cy="2862322"/>
          </a:xfrm>
          <a:prstGeom prst="rect">
            <a:avLst/>
          </a:prstGeom>
          <a:solidFill>
            <a:srgbClr val="9966FF">
              <a:alpha val="77647"/>
            </a:srgb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dirty="0" err="1"/>
              <a:t>Cung</a:t>
            </a:r>
            <a:r>
              <a:rPr lang="en-US" dirty="0"/>
              <a:t> </a:t>
            </a:r>
            <a:r>
              <a:rPr lang="en-US" dirty="0" err="1"/>
              <a:t>cấp</a:t>
            </a:r>
            <a:r>
              <a:rPr lang="en-US" dirty="0"/>
              <a:t> </a:t>
            </a:r>
            <a:r>
              <a:rPr lang="en-US" dirty="0" smtClean="0"/>
              <a:t>app mobile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online </a:t>
            </a:r>
            <a:r>
              <a:rPr lang="en-US" dirty="0" err="1"/>
              <a:t>và</a:t>
            </a:r>
            <a:r>
              <a:rPr lang="en-US" dirty="0"/>
              <a:t> offline </a:t>
            </a:r>
            <a:r>
              <a:rPr lang="en-US" dirty="0" smtClean="0"/>
              <a:t>(</a:t>
            </a:r>
            <a:r>
              <a:rPr lang="en-US" dirty="0" err="1" smtClean="0"/>
              <a:t>Áp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dòng</a:t>
            </a:r>
            <a:r>
              <a:rPr lang="en-US" dirty="0" smtClean="0"/>
              <a:t> </a:t>
            </a:r>
            <a:r>
              <a:rPr lang="en-US" dirty="0" err="1" smtClean="0"/>
              <a:t>điện</a:t>
            </a:r>
            <a:r>
              <a:rPr lang="en-US" dirty="0" smtClean="0"/>
              <a:t> </a:t>
            </a:r>
            <a:r>
              <a:rPr lang="en-US" dirty="0" err="1" smtClean="0"/>
              <a:t>thoại</a:t>
            </a:r>
            <a:r>
              <a:rPr lang="en-US" dirty="0"/>
              <a:t> </a:t>
            </a:r>
            <a:r>
              <a:rPr lang="en-US" dirty="0" err="1" smtClean="0"/>
              <a:t>dùng</a:t>
            </a:r>
            <a:r>
              <a:rPr lang="en-US" dirty="0" smtClean="0"/>
              <a:t> </a:t>
            </a:r>
            <a:r>
              <a:rPr lang="en-US" dirty="0" err="1" smtClean="0"/>
              <a:t>hệ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Android</a:t>
            </a:r>
            <a:r>
              <a:rPr lang="vi-VN" dirty="0" smtClean="0"/>
              <a:t>,IOS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0404175" y="2038823"/>
            <a:ext cx="1685654" cy="171032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smtClean="0">
                <a:solidFill>
                  <a:schemeClr val="bg1"/>
                </a:solidFill>
                <a:latin typeface="Roboto Black"/>
                <a:cs typeface="Roboto Black"/>
              </a:rPr>
              <a:t>☺</a:t>
            </a:r>
            <a:endParaRPr lang="en-US" sz="6600">
              <a:solidFill>
                <a:schemeClr val="bg1"/>
              </a:solidFill>
              <a:latin typeface="Roboto Black"/>
              <a:cs typeface="Roboto Black"/>
            </a:endParaRPr>
          </a:p>
        </p:txBody>
      </p:sp>
    </p:spTree>
    <p:extLst>
      <p:ext uri="{BB962C8B-B14F-4D97-AF65-F5344CB8AC3E}">
        <p14:creationId xmlns:p14="http://schemas.microsoft.com/office/powerpoint/2010/main" val="30037676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4" grpId="0" animBg="1"/>
      <p:bldP spid="49" grpId="0" animBg="1"/>
      <p:bldP spid="51" grpId="0" animBg="1"/>
      <p:bldP spid="56" grpId="0" animBg="1"/>
      <p:bldP spid="58" grpId="0" animBg="1"/>
      <p:bldP spid="63" grpId="0" animBg="1"/>
      <p:bldP spid="65" grpId="0" animBg="1"/>
      <p:bldP spid="71" grpId="0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190528" y="4097810"/>
            <a:ext cx="2448272" cy="1541988"/>
            <a:chOff x="2700610" y="3434067"/>
            <a:chExt cx="2448272" cy="1541988"/>
          </a:xfrm>
        </p:grpSpPr>
        <p:sp>
          <p:nvSpPr>
            <p:cNvPr id="11" name="Parallelogram 10"/>
            <p:cNvSpPr/>
            <p:nvPr/>
          </p:nvSpPr>
          <p:spPr>
            <a:xfrm>
              <a:off x="2700610" y="3434067"/>
              <a:ext cx="2448272" cy="1541988"/>
            </a:xfrm>
            <a:prstGeom prst="parallelogram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425250" y="3708105"/>
              <a:ext cx="99899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spc="-300" dirty="0">
                  <a:solidFill>
                    <a:prstClr val="white"/>
                  </a:solidFill>
                  <a:latin typeface="Roboto Black" pitchFamily="2" charset="0"/>
                  <a:ea typeface="Roboto Black" pitchFamily="2" charset="0"/>
                </a:rPr>
                <a:t>03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33772" y="2511593"/>
            <a:ext cx="2448272" cy="1541988"/>
            <a:chOff x="333772" y="1847850"/>
            <a:chExt cx="2448272" cy="1541988"/>
          </a:xfrm>
        </p:grpSpPr>
        <p:sp>
          <p:nvSpPr>
            <p:cNvPr id="12" name="Parallelogram 11"/>
            <p:cNvSpPr/>
            <p:nvPr/>
          </p:nvSpPr>
          <p:spPr>
            <a:xfrm>
              <a:off x="333772" y="1847850"/>
              <a:ext cx="2448272" cy="1541988"/>
            </a:xfrm>
            <a:prstGeom prst="parallelogram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58412" y="2116099"/>
              <a:ext cx="99899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spc="-300" dirty="0">
                  <a:solidFill>
                    <a:prstClr val="white"/>
                  </a:solidFill>
                  <a:latin typeface="Roboto Black" pitchFamily="2" charset="0"/>
                  <a:ea typeface="Roboto Black" pitchFamily="2" charset="0"/>
                </a:rPr>
                <a:t>01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162328" y="2550755"/>
            <a:ext cx="2448272" cy="1541988"/>
            <a:chOff x="5148882" y="1847850"/>
            <a:chExt cx="2448272" cy="1541988"/>
          </a:xfrm>
        </p:grpSpPr>
        <p:sp>
          <p:nvSpPr>
            <p:cNvPr id="10" name="Parallelogram 9"/>
            <p:cNvSpPr/>
            <p:nvPr/>
          </p:nvSpPr>
          <p:spPr>
            <a:xfrm>
              <a:off x="5148882" y="1847850"/>
              <a:ext cx="2448272" cy="1541988"/>
            </a:xfrm>
            <a:prstGeom prst="parallelogram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33066" y="2116099"/>
              <a:ext cx="99899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spc="-300" dirty="0">
                  <a:solidFill>
                    <a:prstClr val="white"/>
                  </a:solidFill>
                  <a:latin typeface="Roboto Black" pitchFamily="2" charset="0"/>
                  <a:ea typeface="Roboto Black" pitchFamily="2" charset="0"/>
                </a:rPr>
                <a:t>02</a:t>
              </a:r>
            </a:p>
          </p:txBody>
        </p:sp>
      </p:grpSp>
      <p:sp>
        <p:nvSpPr>
          <p:cNvPr id="6" name="Rectangle 5"/>
          <p:cNvSpPr/>
          <p:nvPr/>
        </p:nvSpPr>
        <p:spPr>
          <a:xfrm>
            <a:off x="5638799" y="4638953"/>
            <a:ext cx="3200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/>
              <a:t>Thu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phí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 smtClean="0"/>
              <a:t>sinh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8520336" y="2813228"/>
            <a:ext cx="31326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Truyền </a:t>
            </a:r>
            <a:r>
              <a:rPr lang="en-US" sz="2000" dirty="0" err="1"/>
              <a:t>thông</a:t>
            </a:r>
            <a:r>
              <a:rPr lang="en-US" sz="2000" dirty="0"/>
              <a:t> </a:t>
            </a:r>
            <a:r>
              <a:rPr lang="en-US" sz="2000" dirty="0" err="1"/>
              <a:t>tới</a:t>
            </a:r>
            <a:r>
              <a:rPr lang="en-US" sz="2000" dirty="0"/>
              <a:t> </a:t>
            </a:r>
            <a:r>
              <a:rPr lang="en-US" sz="2000" dirty="0" err="1"/>
              <a:t>phụ</a:t>
            </a:r>
            <a:r>
              <a:rPr lang="en-US" sz="2000" dirty="0"/>
              <a:t> </a:t>
            </a:r>
            <a:r>
              <a:rPr lang="en-US" sz="2000" dirty="0" err="1"/>
              <a:t>huynh</a:t>
            </a:r>
            <a:r>
              <a:rPr lang="en-US" sz="2000" dirty="0"/>
              <a:t>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 smtClean="0"/>
              <a:t>sinh</a:t>
            </a:r>
            <a:r>
              <a:rPr lang="en-US" sz="2000" dirty="0" smtClean="0"/>
              <a:t> </a:t>
            </a:r>
            <a:r>
              <a:rPr lang="en-US" sz="2000" dirty="0" err="1" smtClean="0"/>
              <a:t>trong</a:t>
            </a:r>
            <a:r>
              <a:rPr lang="en-US" sz="2000" dirty="0" smtClean="0"/>
              <a:t> </a:t>
            </a:r>
            <a:r>
              <a:rPr lang="en-US" sz="2000" dirty="0" err="1" smtClean="0"/>
              <a:t>trường</a:t>
            </a:r>
            <a:r>
              <a:rPr lang="en-US" sz="2000" dirty="0" smtClean="0"/>
              <a:t> </a:t>
            </a:r>
            <a:r>
              <a:rPr lang="en-US" sz="2000" dirty="0" err="1" smtClean="0"/>
              <a:t>về</a:t>
            </a:r>
            <a:r>
              <a:rPr lang="en-US" sz="2000" dirty="0" smtClean="0"/>
              <a:t> website </a:t>
            </a:r>
            <a:r>
              <a:rPr lang="en-US" sz="2000" dirty="0" err="1" smtClean="0"/>
              <a:t>đào</a:t>
            </a:r>
            <a:r>
              <a:rPr lang="en-US" sz="2000" dirty="0" smtClean="0"/>
              <a:t> </a:t>
            </a:r>
            <a:r>
              <a:rPr lang="en-US" sz="2000" dirty="0" err="1" smtClean="0"/>
              <a:t>tạo</a:t>
            </a:r>
            <a:r>
              <a:rPr lang="en-US" sz="2000" dirty="0" smtClean="0"/>
              <a:t> </a:t>
            </a:r>
            <a:r>
              <a:rPr lang="en-US" sz="2000" dirty="0" err="1" smtClean="0"/>
              <a:t>trực</a:t>
            </a:r>
            <a:r>
              <a:rPr lang="en-US" sz="2000" dirty="0" smtClean="0"/>
              <a:t> </a:t>
            </a:r>
            <a:r>
              <a:rPr lang="en-US" sz="2000" dirty="0" err="1" smtClean="0"/>
              <a:t>tuyến</a:t>
            </a: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2803599" y="2713465"/>
            <a:ext cx="2683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 err="1"/>
              <a:t>Tổ</a:t>
            </a:r>
            <a:r>
              <a:rPr lang="en-US" sz="2000" dirty="0"/>
              <a:t> </a:t>
            </a:r>
            <a:r>
              <a:rPr lang="en-US" sz="2000" dirty="0" err="1"/>
              <a:t>chức</a:t>
            </a:r>
            <a:r>
              <a:rPr lang="en-US" sz="2000" dirty="0"/>
              <a:t> </a:t>
            </a:r>
            <a:r>
              <a:rPr lang="en-US" sz="2000" dirty="0" err="1"/>
              <a:t>xây</a:t>
            </a:r>
            <a:r>
              <a:rPr lang="en-US" sz="2000" dirty="0"/>
              <a:t> </a:t>
            </a:r>
            <a:r>
              <a:rPr lang="en-US" sz="2000" dirty="0" err="1"/>
              <a:t>dựng</a:t>
            </a:r>
            <a:r>
              <a:rPr lang="en-US" sz="2000" dirty="0"/>
              <a:t> </a:t>
            </a:r>
            <a:r>
              <a:rPr lang="en-US" sz="2000" dirty="0" err="1"/>
              <a:t>nội</a:t>
            </a:r>
            <a:r>
              <a:rPr lang="en-US" sz="2000" dirty="0"/>
              <a:t> dung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môn</a:t>
            </a:r>
            <a:r>
              <a:rPr lang="en-US" sz="2000" dirty="0"/>
              <a:t> </a:t>
            </a:r>
            <a:r>
              <a:rPr lang="en-US" sz="2000" dirty="0" err="1"/>
              <a:t>học</a:t>
            </a:r>
            <a:r>
              <a:rPr lang="en-US" sz="2000" dirty="0"/>
              <a:t>, </a:t>
            </a:r>
            <a:r>
              <a:rPr lang="en-US" sz="2000" dirty="0" err="1" smtClean="0"/>
              <a:t>xây</a:t>
            </a:r>
            <a:r>
              <a:rPr lang="en-US" sz="2000" dirty="0" smtClean="0"/>
              <a:t> </a:t>
            </a:r>
            <a:r>
              <a:rPr lang="en-US" sz="2000" dirty="0" err="1" smtClean="0"/>
              <a:t>dựng</a:t>
            </a:r>
            <a:r>
              <a:rPr lang="en-US" sz="2000" dirty="0" smtClean="0"/>
              <a:t> </a:t>
            </a:r>
            <a:r>
              <a:rPr lang="en-US" sz="2000" dirty="0" err="1" smtClean="0"/>
              <a:t>đề</a:t>
            </a:r>
            <a:r>
              <a:rPr lang="en-US" sz="2000" dirty="0" smtClean="0"/>
              <a:t> </a:t>
            </a:r>
            <a:r>
              <a:rPr lang="en-US" sz="2000" dirty="0"/>
              <a:t>thi </a:t>
            </a:r>
            <a:r>
              <a:rPr lang="en-US" sz="2000" dirty="0" err="1"/>
              <a:t>thử</a:t>
            </a:r>
            <a:r>
              <a:rPr lang="en-US" sz="2000" dirty="0"/>
              <a:t>, </a:t>
            </a:r>
            <a:r>
              <a:rPr lang="en-US" sz="2000" dirty="0" err="1"/>
              <a:t>bộ</a:t>
            </a:r>
            <a:r>
              <a:rPr lang="en-US" sz="2000" dirty="0"/>
              <a:t> </a:t>
            </a:r>
            <a:r>
              <a:rPr lang="en-US" sz="2000" dirty="0" err="1"/>
              <a:t>đề</a:t>
            </a:r>
            <a:r>
              <a:rPr lang="en-US" sz="2000" dirty="0"/>
              <a:t> </a:t>
            </a:r>
            <a:r>
              <a:rPr lang="en-US" sz="2000" dirty="0" err="1"/>
              <a:t>ôn</a:t>
            </a:r>
            <a:r>
              <a:rPr lang="en-US" sz="2000" dirty="0"/>
              <a:t> </a:t>
            </a:r>
            <a:r>
              <a:rPr lang="en-US" sz="2000" dirty="0" err="1"/>
              <a:t>luyện</a:t>
            </a:r>
            <a:r>
              <a:rPr lang="en-US" sz="2000" dirty="0"/>
              <a:t>. 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-3178" y="5620114"/>
            <a:ext cx="12195175" cy="0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-3175" y="2514600"/>
            <a:ext cx="12195175" cy="0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-3177" y="4097810"/>
            <a:ext cx="12195175" cy="0"/>
          </a:xfrm>
          <a:prstGeom prst="line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559002" y="1266261"/>
            <a:ext cx="942049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500" spc="-15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Roboto Black" pitchFamily="2" charset="0"/>
                <a:ea typeface="Roboto Black" pitchFamily="2" charset="0"/>
              </a:rPr>
              <a:t>VAI TRÒ CỦA NHÀ TRƯỜNG</a:t>
            </a:r>
            <a:endParaRPr lang="en-US" sz="5500" spc="-150" dirty="0">
              <a:solidFill>
                <a:prstClr val="black">
                  <a:lumMod val="85000"/>
                  <a:lumOff val="15000"/>
                </a:prstClr>
              </a:solidFill>
              <a:latin typeface="Roboto Black" pitchFamily="2" charset="0"/>
              <a:ea typeface="Roboto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62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48600" y="428178"/>
            <a:ext cx="30480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Roboto"/>
              </a:rPr>
              <a:t>CÁCH THỨC XÂY DỰNG NỘI DUNG CHO CỔNG HỌC TẬP TRỰC TUYẾN</a:t>
            </a:r>
            <a:endParaRPr lang="en-US" sz="4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69106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roup 97"/>
          <p:cNvGrpSpPr/>
          <p:nvPr/>
        </p:nvGrpSpPr>
        <p:grpSpPr>
          <a:xfrm>
            <a:off x="3942999" y="4855878"/>
            <a:ext cx="999575" cy="135221"/>
            <a:chOff x="2347656" y="1525463"/>
            <a:chExt cx="749681" cy="101416"/>
          </a:xfrm>
        </p:grpSpPr>
        <p:cxnSp>
          <p:nvCxnSpPr>
            <p:cNvPr id="99" name="Straight Connector 98"/>
            <p:cNvCxnSpPr>
              <a:stCxn id="100" idx="2"/>
            </p:cNvCxnSpPr>
            <p:nvPr/>
          </p:nvCxnSpPr>
          <p:spPr>
            <a:xfrm flipH="1">
              <a:off x="2347656" y="1576171"/>
              <a:ext cx="648265" cy="0"/>
            </a:xfrm>
            <a:prstGeom prst="line">
              <a:avLst/>
            </a:prstGeom>
            <a:ln>
              <a:solidFill>
                <a:schemeClr val="accent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Oval 99"/>
            <p:cNvSpPr/>
            <p:nvPr/>
          </p:nvSpPr>
          <p:spPr>
            <a:xfrm>
              <a:off x="2995921" y="1525463"/>
              <a:ext cx="101416" cy="10141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4063991" y="3349538"/>
            <a:ext cx="878583" cy="135221"/>
            <a:chOff x="2438400" y="1525463"/>
            <a:chExt cx="658937" cy="101416"/>
          </a:xfrm>
        </p:grpSpPr>
        <p:cxnSp>
          <p:nvCxnSpPr>
            <p:cNvPr id="102" name="Straight Connector 101"/>
            <p:cNvCxnSpPr>
              <a:stCxn id="103" idx="2"/>
            </p:cNvCxnSpPr>
            <p:nvPr/>
          </p:nvCxnSpPr>
          <p:spPr>
            <a:xfrm flipH="1">
              <a:off x="2438400" y="1576171"/>
              <a:ext cx="557521" cy="0"/>
            </a:xfrm>
            <a:prstGeom prst="line">
              <a:avLst/>
            </a:prstGeom>
            <a:ln>
              <a:solidFill>
                <a:schemeClr val="accent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Oval 102"/>
            <p:cNvSpPr/>
            <p:nvPr/>
          </p:nvSpPr>
          <p:spPr>
            <a:xfrm>
              <a:off x="2995921" y="1525463"/>
              <a:ext cx="101416" cy="10141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3861850" y="1821471"/>
            <a:ext cx="1080724" cy="135221"/>
            <a:chOff x="2286794" y="1525463"/>
            <a:chExt cx="810543" cy="101416"/>
          </a:xfrm>
        </p:grpSpPr>
        <p:cxnSp>
          <p:nvCxnSpPr>
            <p:cNvPr id="105" name="Straight Connector 104"/>
            <p:cNvCxnSpPr>
              <a:stCxn id="106" idx="2"/>
            </p:cNvCxnSpPr>
            <p:nvPr/>
          </p:nvCxnSpPr>
          <p:spPr>
            <a:xfrm flipH="1">
              <a:off x="2286794" y="1576171"/>
              <a:ext cx="709127" cy="0"/>
            </a:xfrm>
            <a:prstGeom prst="line">
              <a:avLst/>
            </a:prstGeom>
            <a:ln>
              <a:solidFill>
                <a:schemeClr val="accent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Oval 105"/>
            <p:cNvSpPr/>
            <p:nvPr/>
          </p:nvSpPr>
          <p:spPr>
            <a:xfrm>
              <a:off x="2995921" y="1525463"/>
              <a:ext cx="101416" cy="10141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332698610"/>
              </p:ext>
            </p:extLst>
          </p:nvPr>
        </p:nvGraphicFramePr>
        <p:xfrm>
          <a:off x="-1524000" y="152400"/>
          <a:ext cx="7848600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2887780" y="1388516"/>
            <a:ext cx="411788" cy="432955"/>
          </a:xfrm>
          <a:custGeom>
            <a:avLst/>
            <a:gdLst>
              <a:gd name="T0" fmla="*/ 102 w 415"/>
              <a:gd name="T1" fmla="*/ 148 h 437"/>
              <a:gd name="T2" fmla="*/ 158 w 415"/>
              <a:gd name="T3" fmla="*/ 148 h 437"/>
              <a:gd name="T4" fmla="*/ 231 w 415"/>
              <a:gd name="T5" fmla="*/ 77 h 437"/>
              <a:gd name="T6" fmla="*/ 231 w 415"/>
              <a:gd name="T7" fmla="*/ 105 h 437"/>
              <a:gd name="T8" fmla="*/ 231 w 415"/>
              <a:gd name="T9" fmla="*/ 77 h 437"/>
              <a:gd name="T10" fmla="*/ 365 w 415"/>
              <a:gd name="T11" fmla="*/ 206 h 437"/>
              <a:gd name="T12" fmla="*/ 356 w 415"/>
              <a:gd name="T13" fmla="*/ 125 h 437"/>
              <a:gd name="T14" fmla="*/ 41 w 415"/>
              <a:gd name="T15" fmla="*/ 82 h 437"/>
              <a:gd name="T16" fmla="*/ 70 w 415"/>
              <a:gd name="T17" fmla="*/ 437 h 437"/>
              <a:gd name="T18" fmla="*/ 298 w 415"/>
              <a:gd name="T19" fmla="*/ 409 h 437"/>
              <a:gd name="T20" fmla="*/ 382 w 415"/>
              <a:gd name="T21" fmla="*/ 386 h 437"/>
              <a:gd name="T22" fmla="*/ 375 w 415"/>
              <a:gd name="T23" fmla="*/ 337 h 437"/>
              <a:gd name="T24" fmla="*/ 379 w 415"/>
              <a:gd name="T25" fmla="*/ 314 h 437"/>
              <a:gd name="T26" fmla="*/ 386 w 415"/>
              <a:gd name="T27" fmla="*/ 279 h 437"/>
              <a:gd name="T28" fmla="*/ 200 w 415"/>
              <a:gd name="T29" fmla="*/ 158 h 437"/>
              <a:gd name="T30" fmla="*/ 180 w 415"/>
              <a:gd name="T31" fmla="*/ 164 h 437"/>
              <a:gd name="T32" fmla="*/ 187 w 415"/>
              <a:gd name="T33" fmla="*/ 185 h 437"/>
              <a:gd name="T34" fmla="*/ 187 w 415"/>
              <a:gd name="T35" fmla="*/ 189 h 437"/>
              <a:gd name="T36" fmla="*/ 167 w 415"/>
              <a:gd name="T37" fmla="*/ 204 h 437"/>
              <a:gd name="T38" fmla="*/ 146 w 415"/>
              <a:gd name="T39" fmla="*/ 198 h 437"/>
              <a:gd name="T40" fmla="*/ 140 w 415"/>
              <a:gd name="T41" fmla="*/ 218 h 437"/>
              <a:gd name="T42" fmla="*/ 116 w 415"/>
              <a:gd name="T43" fmla="*/ 215 h 437"/>
              <a:gd name="T44" fmla="*/ 106 w 415"/>
              <a:gd name="T45" fmla="*/ 195 h 437"/>
              <a:gd name="T46" fmla="*/ 91 w 415"/>
              <a:gd name="T47" fmla="*/ 205 h 437"/>
              <a:gd name="T48" fmla="*/ 73 w 415"/>
              <a:gd name="T49" fmla="*/ 187 h 437"/>
              <a:gd name="T50" fmla="*/ 83 w 415"/>
              <a:gd name="T51" fmla="*/ 172 h 437"/>
              <a:gd name="T52" fmla="*/ 62 w 415"/>
              <a:gd name="T53" fmla="*/ 161 h 437"/>
              <a:gd name="T54" fmla="*/ 60 w 415"/>
              <a:gd name="T55" fmla="*/ 137 h 437"/>
              <a:gd name="T56" fmla="*/ 79 w 415"/>
              <a:gd name="T57" fmla="*/ 131 h 437"/>
              <a:gd name="T58" fmla="*/ 73 w 415"/>
              <a:gd name="T59" fmla="*/ 110 h 437"/>
              <a:gd name="T60" fmla="*/ 73 w 415"/>
              <a:gd name="T61" fmla="*/ 106 h 437"/>
              <a:gd name="T62" fmla="*/ 93 w 415"/>
              <a:gd name="T63" fmla="*/ 91 h 437"/>
              <a:gd name="T64" fmla="*/ 114 w 415"/>
              <a:gd name="T65" fmla="*/ 97 h 437"/>
              <a:gd name="T66" fmla="*/ 120 w 415"/>
              <a:gd name="T67" fmla="*/ 77 h 437"/>
              <a:gd name="T68" fmla="*/ 143 w 415"/>
              <a:gd name="T69" fmla="*/ 80 h 437"/>
              <a:gd name="T70" fmla="*/ 154 w 415"/>
              <a:gd name="T71" fmla="*/ 100 h 437"/>
              <a:gd name="T72" fmla="*/ 169 w 415"/>
              <a:gd name="T73" fmla="*/ 90 h 437"/>
              <a:gd name="T74" fmla="*/ 187 w 415"/>
              <a:gd name="T75" fmla="*/ 108 h 437"/>
              <a:gd name="T76" fmla="*/ 177 w 415"/>
              <a:gd name="T77" fmla="*/ 123 h 437"/>
              <a:gd name="T78" fmla="*/ 197 w 415"/>
              <a:gd name="T79" fmla="*/ 134 h 437"/>
              <a:gd name="T80" fmla="*/ 200 w 415"/>
              <a:gd name="T81" fmla="*/ 158 h 437"/>
              <a:gd name="T82" fmla="*/ 257 w 415"/>
              <a:gd name="T83" fmla="*/ 102 h 437"/>
              <a:gd name="T84" fmla="*/ 259 w 415"/>
              <a:gd name="T85" fmla="*/ 122 h 437"/>
              <a:gd name="T86" fmla="*/ 245 w 415"/>
              <a:gd name="T87" fmla="*/ 131 h 437"/>
              <a:gd name="T88" fmla="*/ 231 w 415"/>
              <a:gd name="T89" fmla="*/ 119 h 437"/>
              <a:gd name="T90" fmla="*/ 217 w 415"/>
              <a:gd name="T91" fmla="*/ 131 h 437"/>
              <a:gd name="T92" fmla="*/ 203 w 415"/>
              <a:gd name="T93" fmla="*/ 122 h 437"/>
              <a:gd name="T94" fmla="*/ 206 w 415"/>
              <a:gd name="T95" fmla="*/ 102 h 437"/>
              <a:gd name="T96" fmla="*/ 189 w 415"/>
              <a:gd name="T97" fmla="*/ 83 h 437"/>
              <a:gd name="T98" fmla="*/ 209 w 415"/>
              <a:gd name="T99" fmla="*/ 74 h 437"/>
              <a:gd name="T100" fmla="*/ 204 w 415"/>
              <a:gd name="T101" fmla="*/ 58 h 437"/>
              <a:gd name="T102" fmla="*/ 228 w 415"/>
              <a:gd name="T103" fmla="*/ 63 h 437"/>
              <a:gd name="T104" fmla="*/ 235 w 415"/>
              <a:gd name="T105" fmla="*/ 63 h 437"/>
              <a:gd name="T106" fmla="*/ 245 w 415"/>
              <a:gd name="T107" fmla="*/ 50 h 437"/>
              <a:gd name="T108" fmla="*/ 259 w 415"/>
              <a:gd name="T109" fmla="*/ 59 h 437"/>
              <a:gd name="T110" fmla="*/ 257 w 415"/>
              <a:gd name="T111" fmla="*/ 80 h 437"/>
              <a:gd name="T112" fmla="*/ 273 w 415"/>
              <a:gd name="T113" fmla="*/ 98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15" h="437">
                <a:moveTo>
                  <a:pt x="130" y="119"/>
                </a:moveTo>
                <a:cubicBezTo>
                  <a:pt x="114" y="119"/>
                  <a:pt x="102" y="132"/>
                  <a:pt x="102" y="148"/>
                </a:cubicBezTo>
                <a:cubicBezTo>
                  <a:pt x="102" y="163"/>
                  <a:pt x="114" y="176"/>
                  <a:pt x="130" y="176"/>
                </a:cubicBezTo>
                <a:cubicBezTo>
                  <a:pt x="145" y="176"/>
                  <a:pt x="158" y="163"/>
                  <a:pt x="158" y="148"/>
                </a:cubicBezTo>
                <a:cubicBezTo>
                  <a:pt x="158" y="132"/>
                  <a:pt x="145" y="119"/>
                  <a:pt x="130" y="119"/>
                </a:cubicBezTo>
                <a:close/>
                <a:moveTo>
                  <a:pt x="231" y="77"/>
                </a:moveTo>
                <a:cubicBezTo>
                  <a:pt x="224" y="77"/>
                  <a:pt x="217" y="83"/>
                  <a:pt x="217" y="91"/>
                </a:cubicBezTo>
                <a:cubicBezTo>
                  <a:pt x="217" y="98"/>
                  <a:pt x="224" y="105"/>
                  <a:pt x="231" y="105"/>
                </a:cubicBezTo>
                <a:cubicBezTo>
                  <a:pt x="239" y="105"/>
                  <a:pt x="245" y="98"/>
                  <a:pt x="245" y="91"/>
                </a:cubicBezTo>
                <a:cubicBezTo>
                  <a:pt x="245" y="83"/>
                  <a:pt x="239" y="77"/>
                  <a:pt x="231" y="77"/>
                </a:cubicBezTo>
                <a:close/>
                <a:moveTo>
                  <a:pt x="407" y="258"/>
                </a:moveTo>
                <a:cubicBezTo>
                  <a:pt x="400" y="246"/>
                  <a:pt x="371" y="214"/>
                  <a:pt x="365" y="206"/>
                </a:cubicBezTo>
                <a:cubicBezTo>
                  <a:pt x="360" y="199"/>
                  <a:pt x="357" y="194"/>
                  <a:pt x="360" y="186"/>
                </a:cubicBezTo>
                <a:cubicBezTo>
                  <a:pt x="364" y="179"/>
                  <a:pt x="370" y="163"/>
                  <a:pt x="356" y="125"/>
                </a:cubicBezTo>
                <a:cubicBezTo>
                  <a:pt x="342" y="88"/>
                  <a:pt x="320" y="34"/>
                  <a:pt x="249" y="17"/>
                </a:cubicBezTo>
                <a:cubicBezTo>
                  <a:pt x="178" y="0"/>
                  <a:pt x="80" y="9"/>
                  <a:pt x="41" y="82"/>
                </a:cubicBezTo>
                <a:cubicBezTo>
                  <a:pt x="41" y="82"/>
                  <a:pt x="0" y="141"/>
                  <a:pt x="29" y="223"/>
                </a:cubicBezTo>
                <a:cubicBezTo>
                  <a:pt x="63" y="294"/>
                  <a:pt x="113" y="317"/>
                  <a:pt x="70" y="437"/>
                </a:cubicBezTo>
                <a:cubicBezTo>
                  <a:pt x="285" y="437"/>
                  <a:pt x="285" y="437"/>
                  <a:pt x="285" y="437"/>
                </a:cubicBezTo>
                <a:cubicBezTo>
                  <a:pt x="285" y="437"/>
                  <a:pt x="285" y="416"/>
                  <a:pt x="298" y="409"/>
                </a:cubicBezTo>
                <a:cubicBezTo>
                  <a:pt x="310" y="402"/>
                  <a:pt x="324" y="404"/>
                  <a:pt x="337" y="405"/>
                </a:cubicBezTo>
                <a:cubicBezTo>
                  <a:pt x="350" y="407"/>
                  <a:pt x="380" y="406"/>
                  <a:pt x="382" y="386"/>
                </a:cubicBezTo>
                <a:cubicBezTo>
                  <a:pt x="384" y="373"/>
                  <a:pt x="377" y="362"/>
                  <a:pt x="374" y="355"/>
                </a:cubicBezTo>
                <a:cubicBezTo>
                  <a:pt x="371" y="347"/>
                  <a:pt x="369" y="342"/>
                  <a:pt x="375" y="337"/>
                </a:cubicBezTo>
                <a:cubicBezTo>
                  <a:pt x="381" y="333"/>
                  <a:pt x="382" y="324"/>
                  <a:pt x="379" y="321"/>
                </a:cubicBezTo>
                <a:cubicBezTo>
                  <a:pt x="375" y="318"/>
                  <a:pt x="376" y="317"/>
                  <a:pt x="379" y="314"/>
                </a:cubicBezTo>
                <a:cubicBezTo>
                  <a:pt x="382" y="312"/>
                  <a:pt x="381" y="303"/>
                  <a:pt x="376" y="296"/>
                </a:cubicBezTo>
                <a:cubicBezTo>
                  <a:pt x="372" y="289"/>
                  <a:pt x="376" y="279"/>
                  <a:pt x="386" y="279"/>
                </a:cubicBezTo>
                <a:cubicBezTo>
                  <a:pt x="397" y="279"/>
                  <a:pt x="415" y="270"/>
                  <a:pt x="407" y="258"/>
                </a:cubicBezTo>
                <a:close/>
                <a:moveTo>
                  <a:pt x="200" y="158"/>
                </a:moveTo>
                <a:cubicBezTo>
                  <a:pt x="200" y="159"/>
                  <a:pt x="199" y="161"/>
                  <a:pt x="197" y="161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79" y="167"/>
                  <a:pt x="178" y="169"/>
                  <a:pt x="177" y="172"/>
                </a:cubicBezTo>
                <a:cubicBezTo>
                  <a:pt x="180" y="176"/>
                  <a:pt x="183" y="180"/>
                  <a:pt x="187" y="185"/>
                </a:cubicBezTo>
                <a:cubicBezTo>
                  <a:pt x="187" y="185"/>
                  <a:pt x="187" y="186"/>
                  <a:pt x="187" y="187"/>
                </a:cubicBezTo>
                <a:cubicBezTo>
                  <a:pt x="187" y="188"/>
                  <a:pt x="187" y="188"/>
                  <a:pt x="187" y="189"/>
                </a:cubicBezTo>
                <a:cubicBezTo>
                  <a:pt x="185" y="192"/>
                  <a:pt x="172" y="205"/>
                  <a:pt x="169" y="205"/>
                </a:cubicBezTo>
                <a:cubicBezTo>
                  <a:pt x="168" y="205"/>
                  <a:pt x="167" y="205"/>
                  <a:pt x="167" y="204"/>
                </a:cubicBezTo>
                <a:cubicBezTo>
                  <a:pt x="154" y="195"/>
                  <a:pt x="154" y="195"/>
                  <a:pt x="154" y="195"/>
                </a:cubicBezTo>
                <a:cubicBezTo>
                  <a:pt x="151" y="196"/>
                  <a:pt x="149" y="197"/>
                  <a:pt x="146" y="198"/>
                </a:cubicBezTo>
                <a:cubicBezTo>
                  <a:pt x="145" y="204"/>
                  <a:pt x="145" y="210"/>
                  <a:pt x="143" y="215"/>
                </a:cubicBezTo>
                <a:cubicBezTo>
                  <a:pt x="143" y="216"/>
                  <a:pt x="142" y="218"/>
                  <a:pt x="140" y="218"/>
                </a:cubicBezTo>
                <a:cubicBezTo>
                  <a:pt x="120" y="218"/>
                  <a:pt x="120" y="218"/>
                  <a:pt x="120" y="218"/>
                </a:cubicBezTo>
                <a:cubicBezTo>
                  <a:pt x="118" y="218"/>
                  <a:pt x="117" y="216"/>
                  <a:pt x="116" y="215"/>
                </a:cubicBezTo>
                <a:cubicBezTo>
                  <a:pt x="114" y="198"/>
                  <a:pt x="114" y="198"/>
                  <a:pt x="114" y="198"/>
                </a:cubicBezTo>
                <a:cubicBezTo>
                  <a:pt x="111" y="197"/>
                  <a:pt x="108" y="196"/>
                  <a:pt x="106" y="195"/>
                </a:cubicBezTo>
                <a:cubicBezTo>
                  <a:pt x="93" y="204"/>
                  <a:pt x="93" y="204"/>
                  <a:pt x="93" y="204"/>
                </a:cubicBezTo>
                <a:cubicBezTo>
                  <a:pt x="92" y="205"/>
                  <a:pt x="91" y="205"/>
                  <a:pt x="91" y="205"/>
                </a:cubicBezTo>
                <a:cubicBezTo>
                  <a:pt x="90" y="205"/>
                  <a:pt x="89" y="205"/>
                  <a:pt x="88" y="204"/>
                </a:cubicBezTo>
                <a:cubicBezTo>
                  <a:pt x="85" y="202"/>
                  <a:pt x="73" y="190"/>
                  <a:pt x="73" y="187"/>
                </a:cubicBezTo>
                <a:cubicBezTo>
                  <a:pt x="73" y="186"/>
                  <a:pt x="73" y="185"/>
                  <a:pt x="73" y="185"/>
                </a:cubicBezTo>
                <a:cubicBezTo>
                  <a:pt x="76" y="181"/>
                  <a:pt x="80" y="176"/>
                  <a:pt x="83" y="172"/>
                </a:cubicBezTo>
                <a:cubicBezTo>
                  <a:pt x="81" y="169"/>
                  <a:pt x="80" y="166"/>
                  <a:pt x="79" y="163"/>
                </a:cubicBezTo>
                <a:cubicBezTo>
                  <a:pt x="62" y="161"/>
                  <a:pt x="62" y="161"/>
                  <a:pt x="62" y="161"/>
                </a:cubicBezTo>
                <a:cubicBezTo>
                  <a:pt x="61" y="160"/>
                  <a:pt x="60" y="159"/>
                  <a:pt x="60" y="157"/>
                </a:cubicBezTo>
                <a:cubicBezTo>
                  <a:pt x="60" y="137"/>
                  <a:pt x="60" y="137"/>
                  <a:pt x="60" y="137"/>
                </a:cubicBezTo>
                <a:cubicBezTo>
                  <a:pt x="60" y="136"/>
                  <a:pt x="61" y="134"/>
                  <a:pt x="62" y="134"/>
                </a:cubicBezTo>
                <a:cubicBezTo>
                  <a:pt x="79" y="131"/>
                  <a:pt x="79" y="131"/>
                  <a:pt x="79" y="131"/>
                </a:cubicBezTo>
                <a:cubicBezTo>
                  <a:pt x="80" y="128"/>
                  <a:pt x="81" y="126"/>
                  <a:pt x="83" y="123"/>
                </a:cubicBezTo>
                <a:cubicBezTo>
                  <a:pt x="80" y="119"/>
                  <a:pt x="76" y="115"/>
                  <a:pt x="73" y="110"/>
                </a:cubicBezTo>
                <a:cubicBezTo>
                  <a:pt x="73" y="110"/>
                  <a:pt x="72" y="109"/>
                  <a:pt x="72" y="108"/>
                </a:cubicBezTo>
                <a:cubicBezTo>
                  <a:pt x="72" y="107"/>
                  <a:pt x="72" y="107"/>
                  <a:pt x="73" y="106"/>
                </a:cubicBezTo>
                <a:cubicBezTo>
                  <a:pt x="75" y="103"/>
                  <a:pt x="87" y="90"/>
                  <a:pt x="91" y="90"/>
                </a:cubicBezTo>
                <a:cubicBezTo>
                  <a:pt x="91" y="90"/>
                  <a:pt x="92" y="90"/>
                  <a:pt x="93" y="91"/>
                </a:cubicBezTo>
                <a:cubicBezTo>
                  <a:pt x="105" y="100"/>
                  <a:pt x="105" y="100"/>
                  <a:pt x="105" y="100"/>
                </a:cubicBezTo>
                <a:cubicBezTo>
                  <a:pt x="108" y="99"/>
                  <a:pt x="111" y="98"/>
                  <a:pt x="114" y="97"/>
                </a:cubicBezTo>
                <a:cubicBezTo>
                  <a:pt x="114" y="91"/>
                  <a:pt x="115" y="85"/>
                  <a:pt x="116" y="80"/>
                </a:cubicBezTo>
                <a:cubicBezTo>
                  <a:pt x="117" y="79"/>
                  <a:pt x="118" y="77"/>
                  <a:pt x="120" y="77"/>
                </a:cubicBezTo>
                <a:cubicBezTo>
                  <a:pt x="140" y="77"/>
                  <a:pt x="140" y="77"/>
                  <a:pt x="140" y="77"/>
                </a:cubicBezTo>
                <a:cubicBezTo>
                  <a:pt x="142" y="77"/>
                  <a:pt x="143" y="79"/>
                  <a:pt x="143" y="80"/>
                </a:cubicBezTo>
                <a:cubicBezTo>
                  <a:pt x="146" y="97"/>
                  <a:pt x="146" y="97"/>
                  <a:pt x="146" y="97"/>
                </a:cubicBezTo>
                <a:cubicBezTo>
                  <a:pt x="149" y="98"/>
                  <a:pt x="151" y="99"/>
                  <a:pt x="154" y="100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0"/>
                  <a:pt x="168" y="90"/>
                  <a:pt x="169" y="90"/>
                </a:cubicBezTo>
                <a:cubicBezTo>
                  <a:pt x="170" y="90"/>
                  <a:pt x="171" y="90"/>
                  <a:pt x="171" y="91"/>
                </a:cubicBezTo>
                <a:cubicBezTo>
                  <a:pt x="174" y="93"/>
                  <a:pt x="187" y="105"/>
                  <a:pt x="187" y="108"/>
                </a:cubicBezTo>
                <a:cubicBezTo>
                  <a:pt x="187" y="109"/>
                  <a:pt x="187" y="110"/>
                  <a:pt x="186" y="110"/>
                </a:cubicBezTo>
                <a:cubicBezTo>
                  <a:pt x="183" y="115"/>
                  <a:pt x="180" y="119"/>
                  <a:pt x="177" y="123"/>
                </a:cubicBezTo>
                <a:cubicBezTo>
                  <a:pt x="178" y="126"/>
                  <a:pt x="180" y="129"/>
                  <a:pt x="181" y="132"/>
                </a:cubicBezTo>
                <a:cubicBezTo>
                  <a:pt x="197" y="134"/>
                  <a:pt x="197" y="134"/>
                  <a:pt x="197" y="134"/>
                </a:cubicBezTo>
                <a:cubicBezTo>
                  <a:pt x="199" y="135"/>
                  <a:pt x="200" y="136"/>
                  <a:pt x="200" y="138"/>
                </a:cubicBezTo>
                <a:lnTo>
                  <a:pt x="200" y="158"/>
                </a:lnTo>
                <a:close/>
                <a:moveTo>
                  <a:pt x="273" y="98"/>
                </a:moveTo>
                <a:cubicBezTo>
                  <a:pt x="273" y="100"/>
                  <a:pt x="259" y="101"/>
                  <a:pt x="257" y="102"/>
                </a:cubicBezTo>
                <a:cubicBezTo>
                  <a:pt x="256" y="104"/>
                  <a:pt x="255" y="106"/>
                  <a:pt x="254" y="107"/>
                </a:cubicBezTo>
                <a:cubicBezTo>
                  <a:pt x="255" y="110"/>
                  <a:pt x="259" y="120"/>
                  <a:pt x="259" y="122"/>
                </a:cubicBezTo>
                <a:cubicBezTo>
                  <a:pt x="259" y="123"/>
                  <a:pt x="259" y="123"/>
                  <a:pt x="259" y="123"/>
                </a:cubicBezTo>
                <a:cubicBezTo>
                  <a:pt x="258" y="124"/>
                  <a:pt x="246" y="131"/>
                  <a:pt x="245" y="131"/>
                </a:cubicBezTo>
                <a:cubicBezTo>
                  <a:pt x="244" y="131"/>
                  <a:pt x="236" y="120"/>
                  <a:pt x="235" y="118"/>
                </a:cubicBezTo>
                <a:cubicBezTo>
                  <a:pt x="234" y="119"/>
                  <a:pt x="232" y="119"/>
                  <a:pt x="231" y="119"/>
                </a:cubicBezTo>
                <a:cubicBezTo>
                  <a:pt x="230" y="119"/>
                  <a:pt x="229" y="119"/>
                  <a:pt x="228" y="118"/>
                </a:cubicBezTo>
                <a:cubicBezTo>
                  <a:pt x="227" y="120"/>
                  <a:pt x="219" y="131"/>
                  <a:pt x="217" y="131"/>
                </a:cubicBezTo>
                <a:cubicBezTo>
                  <a:pt x="217" y="131"/>
                  <a:pt x="205" y="124"/>
                  <a:pt x="204" y="123"/>
                </a:cubicBezTo>
                <a:cubicBezTo>
                  <a:pt x="203" y="123"/>
                  <a:pt x="203" y="123"/>
                  <a:pt x="203" y="122"/>
                </a:cubicBezTo>
                <a:cubicBezTo>
                  <a:pt x="203" y="121"/>
                  <a:pt x="208" y="110"/>
                  <a:pt x="209" y="107"/>
                </a:cubicBezTo>
                <a:cubicBezTo>
                  <a:pt x="208" y="106"/>
                  <a:pt x="206" y="104"/>
                  <a:pt x="206" y="102"/>
                </a:cubicBezTo>
                <a:cubicBezTo>
                  <a:pt x="203" y="101"/>
                  <a:pt x="189" y="100"/>
                  <a:pt x="189" y="98"/>
                </a:cubicBezTo>
                <a:cubicBezTo>
                  <a:pt x="189" y="83"/>
                  <a:pt x="189" y="83"/>
                  <a:pt x="189" y="83"/>
                </a:cubicBezTo>
                <a:cubicBezTo>
                  <a:pt x="189" y="81"/>
                  <a:pt x="203" y="80"/>
                  <a:pt x="206" y="80"/>
                </a:cubicBezTo>
                <a:cubicBezTo>
                  <a:pt x="206" y="78"/>
                  <a:pt x="208" y="76"/>
                  <a:pt x="209" y="74"/>
                </a:cubicBezTo>
                <a:cubicBezTo>
                  <a:pt x="208" y="72"/>
                  <a:pt x="203" y="61"/>
                  <a:pt x="203" y="59"/>
                </a:cubicBezTo>
                <a:cubicBezTo>
                  <a:pt x="203" y="59"/>
                  <a:pt x="203" y="58"/>
                  <a:pt x="204" y="58"/>
                </a:cubicBezTo>
                <a:cubicBezTo>
                  <a:pt x="205" y="57"/>
                  <a:pt x="217" y="50"/>
                  <a:pt x="217" y="50"/>
                </a:cubicBezTo>
                <a:cubicBezTo>
                  <a:pt x="219" y="50"/>
                  <a:pt x="227" y="61"/>
                  <a:pt x="228" y="63"/>
                </a:cubicBezTo>
                <a:cubicBezTo>
                  <a:pt x="229" y="63"/>
                  <a:pt x="230" y="63"/>
                  <a:pt x="231" y="63"/>
                </a:cubicBezTo>
                <a:cubicBezTo>
                  <a:pt x="232" y="63"/>
                  <a:pt x="234" y="63"/>
                  <a:pt x="235" y="63"/>
                </a:cubicBezTo>
                <a:cubicBezTo>
                  <a:pt x="238" y="59"/>
                  <a:pt x="241" y="54"/>
                  <a:pt x="245" y="51"/>
                </a:cubicBezTo>
                <a:cubicBezTo>
                  <a:pt x="245" y="50"/>
                  <a:pt x="245" y="50"/>
                  <a:pt x="245" y="50"/>
                </a:cubicBezTo>
                <a:cubicBezTo>
                  <a:pt x="246" y="50"/>
                  <a:pt x="258" y="57"/>
                  <a:pt x="259" y="58"/>
                </a:cubicBezTo>
                <a:cubicBezTo>
                  <a:pt x="259" y="58"/>
                  <a:pt x="259" y="59"/>
                  <a:pt x="259" y="59"/>
                </a:cubicBezTo>
                <a:cubicBezTo>
                  <a:pt x="259" y="61"/>
                  <a:pt x="255" y="72"/>
                  <a:pt x="254" y="74"/>
                </a:cubicBezTo>
                <a:cubicBezTo>
                  <a:pt x="255" y="76"/>
                  <a:pt x="256" y="78"/>
                  <a:pt x="257" y="80"/>
                </a:cubicBezTo>
                <a:cubicBezTo>
                  <a:pt x="259" y="80"/>
                  <a:pt x="273" y="81"/>
                  <a:pt x="273" y="83"/>
                </a:cubicBezTo>
                <a:lnTo>
                  <a:pt x="273" y="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50" name="Freeform 7"/>
          <p:cNvSpPr>
            <a:spLocks noEditPoints="1"/>
          </p:cNvSpPr>
          <p:nvPr/>
        </p:nvSpPr>
        <p:spPr bwMode="auto">
          <a:xfrm>
            <a:off x="3393816" y="3020483"/>
            <a:ext cx="433917" cy="436033"/>
          </a:xfrm>
          <a:custGeom>
            <a:avLst/>
            <a:gdLst>
              <a:gd name="T0" fmla="*/ 325 w 400"/>
              <a:gd name="T1" fmla="*/ 347 h 400"/>
              <a:gd name="T2" fmla="*/ 347 w 400"/>
              <a:gd name="T3" fmla="*/ 325 h 400"/>
              <a:gd name="T4" fmla="*/ 308 w 400"/>
              <a:gd name="T5" fmla="*/ 308 h 400"/>
              <a:gd name="T6" fmla="*/ 75 w 400"/>
              <a:gd name="T7" fmla="*/ 53 h 400"/>
              <a:gd name="T8" fmla="*/ 53 w 400"/>
              <a:gd name="T9" fmla="*/ 75 h 400"/>
              <a:gd name="T10" fmla="*/ 92 w 400"/>
              <a:gd name="T11" fmla="*/ 92 h 400"/>
              <a:gd name="T12" fmla="*/ 75 w 400"/>
              <a:gd name="T13" fmla="*/ 53 h 400"/>
              <a:gd name="T14" fmla="*/ 53 w 400"/>
              <a:gd name="T15" fmla="*/ 325 h 400"/>
              <a:gd name="T16" fmla="*/ 75 w 400"/>
              <a:gd name="T17" fmla="*/ 347 h 400"/>
              <a:gd name="T18" fmla="*/ 92 w 400"/>
              <a:gd name="T19" fmla="*/ 308 h 400"/>
              <a:gd name="T20" fmla="*/ 347 w 400"/>
              <a:gd name="T21" fmla="*/ 75 h 400"/>
              <a:gd name="T22" fmla="*/ 325 w 400"/>
              <a:gd name="T23" fmla="*/ 53 h 400"/>
              <a:gd name="T24" fmla="*/ 308 w 400"/>
              <a:gd name="T25" fmla="*/ 92 h 400"/>
              <a:gd name="T26" fmla="*/ 347 w 400"/>
              <a:gd name="T27" fmla="*/ 75 h 400"/>
              <a:gd name="T28" fmla="*/ 184 w 400"/>
              <a:gd name="T29" fmla="*/ 360 h 400"/>
              <a:gd name="T30" fmla="*/ 200 w 400"/>
              <a:gd name="T31" fmla="*/ 400 h 400"/>
              <a:gd name="T32" fmla="*/ 216 w 400"/>
              <a:gd name="T33" fmla="*/ 360 h 400"/>
              <a:gd name="T34" fmla="*/ 200 w 400"/>
              <a:gd name="T35" fmla="*/ 60 h 400"/>
              <a:gd name="T36" fmla="*/ 216 w 400"/>
              <a:gd name="T37" fmla="*/ 20 h 400"/>
              <a:gd name="T38" fmla="*/ 184 w 400"/>
              <a:gd name="T39" fmla="*/ 20 h 400"/>
              <a:gd name="T40" fmla="*/ 200 w 400"/>
              <a:gd name="T41" fmla="*/ 60 h 400"/>
              <a:gd name="T42" fmla="*/ 40 w 400"/>
              <a:gd name="T43" fmla="*/ 184 h 400"/>
              <a:gd name="T44" fmla="*/ 0 w 400"/>
              <a:gd name="T45" fmla="*/ 200 h 400"/>
              <a:gd name="T46" fmla="*/ 40 w 400"/>
              <a:gd name="T47" fmla="*/ 216 h 400"/>
              <a:gd name="T48" fmla="*/ 202 w 400"/>
              <a:gd name="T49" fmla="*/ 280 h 400"/>
              <a:gd name="T50" fmla="*/ 202 w 400"/>
              <a:gd name="T51" fmla="*/ 120 h 400"/>
              <a:gd name="T52" fmla="*/ 200 w 400"/>
              <a:gd name="T53" fmla="*/ 90 h 400"/>
              <a:gd name="T54" fmla="*/ 200 w 400"/>
              <a:gd name="T55" fmla="*/ 310 h 400"/>
              <a:gd name="T56" fmla="*/ 200 w 400"/>
              <a:gd name="T57" fmla="*/ 90 h 400"/>
              <a:gd name="T58" fmla="*/ 360 w 400"/>
              <a:gd name="T59" fmla="*/ 184 h 400"/>
              <a:gd name="T60" fmla="*/ 360 w 400"/>
              <a:gd name="T61" fmla="*/ 216 h 400"/>
              <a:gd name="T62" fmla="*/ 400 w 400"/>
              <a:gd name="T63" fmla="*/ 20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400">
                <a:moveTo>
                  <a:pt x="311" y="333"/>
                </a:moveTo>
                <a:cubicBezTo>
                  <a:pt x="313" y="335"/>
                  <a:pt x="323" y="345"/>
                  <a:pt x="325" y="347"/>
                </a:cubicBezTo>
                <a:cubicBezTo>
                  <a:pt x="333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6" y="303"/>
                  <a:pt x="314" y="301"/>
                  <a:pt x="308" y="308"/>
                </a:cubicBezTo>
                <a:cubicBezTo>
                  <a:pt x="302" y="314"/>
                  <a:pt x="303" y="325"/>
                  <a:pt x="311" y="333"/>
                </a:cubicBezTo>
                <a:close/>
                <a:moveTo>
                  <a:pt x="75" y="53"/>
                </a:moveTo>
                <a:cubicBezTo>
                  <a:pt x="68" y="45"/>
                  <a:pt x="56" y="43"/>
                  <a:pt x="50" y="50"/>
                </a:cubicBezTo>
                <a:cubicBezTo>
                  <a:pt x="44" y="56"/>
                  <a:pt x="45" y="67"/>
                  <a:pt x="53" y="75"/>
                </a:cubicBezTo>
                <a:cubicBezTo>
                  <a:pt x="55" y="77"/>
                  <a:pt x="65" y="87"/>
                  <a:pt x="67" y="89"/>
                </a:cubicBezTo>
                <a:cubicBezTo>
                  <a:pt x="75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67" y="311"/>
                </a:moveTo>
                <a:cubicBezTo>
                  <a:pt x="65" y="313"/>
                  <a:pt x="55" y="322"/>
                  <a:pt x="53" y="325"/>
                </a:cubicBezTo>
                <a:cubicBezTo>
                  <a:pt x="45" y="332"/>
                  <a:pt x="44" y="344"/>
                  <a:pt x="50" y="350"/>
                </a:cubicBezTo>
                <a:cubicBezTo>
                  <a:pt x="56" y="356"/>
                  <a:pt x="68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1"/>
                  <a:pt x="74" y="303"/>
                  <a:pt x="67" y="311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3"/>
                  <a:pt x="332" y="45"/>
                  <a:pt x="325" y="53"/>
                </a:cubicBezTo>
                <a:cubicBezTo>
                  <a:pt x="323" y="55"/>
                  <a:pt x="313" y="64"/>
                  <a:pt x="311" y="67"/>
                </a:cubicBezTo>
                <a:cubicBezTo>
                  <a:pt x="303" y="74"/>
                  <a:pt x="302" y="86"/>
                  <a:pt x="308" y="92"/>
                </a:cubicBezTo>
                <a:cubicBezTo>
                  <a:pt x="314" y="98"/>
                  <a:pt x="326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3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3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3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3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60" y="200"/>
                </a:moveTo>
                <a:cubicBezTo>
                  <a:pt x="60" y="191"/>
                  <a:pt x="51" y="184"/>
                  <a:pt x="40" y="184"/>
                </a:cubicBezTo>
                <a:cubicBezTo>
                  <a:pt x="36" y="184"/>
                  <a:pt x="24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4" y="216"/>
                  <a:pt x="36" y="216"/>
                  <a:pt x="40" y="216"/>
                </a:cubicBezTo>
                <a:cubicBezTo>
                  <a:pt x="51" y="216"/>
                  <a:pt x="60" y="209"/>
                  <a:pt x="60" y="200"/>
                </a:cubicBezTo>
                <a:close/>
                <a:moveTo>
                  <a:pt x="202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2" y="120"/>
                </a:cubicBezTo>
                <a:cubicBezTo>
                  <a:pt x="202" y="280"/>
                  <a:pt x="202" y="280"/>
                  <a:pt x="202" y="280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52" name="Freeform 8"/>
          <p:cNvSpPr>
            <a:spLocks noEditPoints="1"/>
          </p:cNvSpPr>
          <p:nvPr/>
        </p:nvSpPr>
        <p:spPr bwMode="auto">
          <a:xfrm>
            <a:off x="3185805" y="4513959"/>
            <a:ext cx="438151" cy="438151"/>
          </a:xfrm>
          <a:custGeom>
            <a:avLst/>
            <a:gdLst>
              <a:gd name="T0" fmla="*/ 315 w 403"/>
              <a:gd name="T1" fmla="*/ 371 h 403"/>
              <a:gd name="T2" fmla="*/ 179 w 403"/>
              <a:gd name="T3" fmla="*/ 334 h 403"/>
              <a:gd name="T4" fmla="*/ 189 w 403"/>
              <a:gd name="T5" fmla="*/ 294 h 403"/>
              <a:gd name="T6" fmla="*/ 267 w 403"/>
              <a:gd name="T7" fmla="*/ 273 h 403"/>
              <a:gd name="T8" fmla="*/ 279 w 403"/>
              <a:gd name="T9" fmla="*/ 254 h 403"/>
              <a:gd name="T10" fmla="*/ 249 w 403"/>
              <a:gd name="T11" fmla="*/ 141 h 403"/>
              <a:gd name="T12" fmla="*/ 368 w 403"/>
              <a:gd name="T13" fmla="*/ 174 h 403"/>
              <a:gd name="T14" fmla="*/ 315 w 403"/>
              <a:gd name="T15" fmla="*/ 371 h 403"/>
              <a:gd name="T16" fmla="*/ 34 w 403"/>
              <a:gd name="T17" fmla="*/ 74 h 403"/>
              <a:gd name="T18" fmla="*/ 191 w 403"/>
              <a:gd name="T19" fmla="*/ 32 h 403"/>
              <a:gd name="T20" fmla="*/ 249 w 403"/>
              <a:gd name="T21" fmla="*/ 249 h 403"/>
              <a:gd name="T22" fmla="*/ 92 w 403"/>
              <a:gd name="T23" fmla="*/ 291 h 403"/>
              <a:gd name="T24" fmla="*/ 34 w 403"/>
              <a:gd name="T25" fmla="*/ 74 h 403"/>
              <a:gd name="T26" fmla="*/ 389 w 403"/>
              <a:gd name="T27" fmla="*/ 150 h 403"/>
              <a:gd name="T28" fmla="*/ 240 w 403"/>
              <a:gd name="T29" fmla="*/ 110 h 403"/>
              <a:gd name="T30" fmla="*/ 214 w 403"/>
              <a:gd name="T31" fmla="*/ 13 h 403"/>
              <a:gd name="T32" fmla="*/ 195 w 403"/>
              <a:gd name="T33" fmla="*/ 2 h 403"/>
              <a:gd name="T34" fmla="*/ 13 w 403"/>
              <a:gd name="T35" fmla="*/ 51 h 403"/>
              <a:gd name="T36" fmla="*/ 2 w 403"/>
              <a:gd name="T37" fmla="*/ 70 h 403"/>
              <a:gd name="T38" fmla="*/ 66 w 403"/>
              <a:gd name="T39" fmla="*/ 311 h 403"/>
              <a:gd name="T40" fmla="*/ 86 w 403"/>
              <a:gd name="T41" fmla="*/ 321 h 403"/>
              <a:gd name="T42" fmla="*/ 158 w 403"/>
              <a:gd name="T43" fmla="*/ 302 h 403"/>
              <a:gd name="T44" fmla="*/ 148 w 403"/>
              <a:gd name="T45" fmla="*/ 339 h 403"/>
              <a:gd name="T46" fmla="*/ 160 w 403"/>
              <a:gd name="T47" fmla="*/ 358 h 403"/>
              <a:gd name="T48" fmla="*/ 322 w 403"/>
              <a:gd name="T49" fmla="*/ 401 h 403"/>
              <a:gd name="T50" fmla="*/ 342 w 403"/>
              <a:gd name="T51" fmla="*/ 391 h 403"/>
              <a:gd name="T52" fmla="*/ 401 w 403"/>
              <a:gd name="T53" fmla="*/ 169 h 403"/>
              <a:gd name="T54" fmla="*/ 389 w 403"/>
              <a:gd name="T55" fmla="*/ 15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3"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89" y="294"/>
                  <a:pt x="189" y="294"/>
                  <a:pt x="189" y="294"/>
                </a:cubicBezTo>
                <a:cubicBezTo>
                  <a:pt x="267" y="273"/>
                  <a:pt x="267" y="273"/>
                  <a:pt x="267" y="273"/>
                </a:cubicBezTo>
                <a:cubicBezTo>
                  <a:pt x="276" y="270"/>
                  <a:pt x="281" y="262"/>
                  <a:pt x="279" y="254"/>
                </a:cubicBezTo>
                <a:cubicBezTo>
                  <a:pt x="249" y="141"/>
                  <a:pt x="249" y="141"/>
                  <a:pt x="249" y="141"/>
                </a:cubicBezTo>
                <a:cubicBezTo>
                  <a:pt x="368" y="174"/>
                  <a:pt x="368" y="174"/>
                  <a:pt x="368" y="174"/>
                </a:cubicBezTo>
                <a:cubicBezTo>
                  <a:pt x="315" y="371"/>
                  <a:pt x="315" y="371"/>
                  <a:pt x="315" y="371"/>
                </a:cubicBezTo>
                <a:close/>
                <a:moveTo>
                  <a:pt x="34" y="74"/>
                </a:moveTo>
                <a:cubicBezTo>
                  <a:pt x="191" y="32"/>
                  <a:pt x="191" y="32"/>
                  <a:pt x="191" y="32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34" y="74"/>
                  <a:pt x="34" y="74"/>
                  <a:pt x="34" y="74"/>
                </a:cubicBezTo>
                <a:close/>
                <a:moveTo>
                  <a:pt x="389" y="150"/>
                </a:moveTo>
                <a:cubicBezTo>
                  <a:pt x="240" y="110"/>
                  <a:pt x="240" y="110"/>
                  <a:pt x="240" y="110"/>
                </a:cubicBezTo>
                <a:cubicBezTo>
                  <a:pt x="214" y="13"/>
                  <a:pt x="214" y="13"/>
                  <a:pt x="214" y="13"/>
                </a:cubicBezTo>
                <a:cubicBezTo>
                  <a:pt x="212" y="5"/>
                  <a:pt x="204" y="0"/>
                  <a:pt x="195" y="2"/>
                </a:cubicBezTo>
                <a:cubicBezTo>
                  <a:pt x="13" y="51"/>
                  <a:pt x="13" y="51"/>
                  <a:pt x="13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6" y="311"/>
                  <a:pt x="66" y="311"/>
                  <a:pt x="66" y="311"/>
                </a:cubicBezTo>
                <a:cubicBezTo>
                  <a:pt x="69" y="319"/>
                  <a:pt x="77" y="324"/>
                  <a:pt x="86" y="321"/>
                </a:cubicBezTo>
                <a:cubicBezTo>
                  <a:pt x="158" y="302"/>
                  <a:pt x="158" y="302"/>
                  <a:pt x="158" y="302"/>
                </a:cubicBezTo>
                <a:cubicBezTo>
                  <a:pt x="148" y="339"/>
                  <a:pt x="148" y="339"/>
                  <a:pt x="148" y="339"/>
                </a:cubicBezTo>
                <a:cubicBezTo>
                  <a:pt x="146" y="347"/>
                  <a:pt x="151" y="355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3"/>
                  <a:pt x="339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89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4955233" y="664256"/>
            <a:ext cx="38001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600" b="1" dirty="0" err="1" smtClean="0">
                <a:latin typeface="+mj-lt"/>
              </a:rPr>
              <a:t>Các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600" b="1" dirty="0" err="1" smtClean="0">
                <a:latin typeface="+mj-lt"/>
              </a:rPr>
              <a:t>hình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600" b="1" dirty="0" err="1" smtClean="0">
                <a:latin typeface="+mj-lt"/>
              </a:rPr>
              <a:t>thức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600" b="1" dirty="0" err="1" smtClean="0">
                <a:latin typeface="+mj-lt"/>
              </a:rPr>
              <a:t>bài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600" b="1" dirty="0" err="1" smtClean="0">
                <a:latin typeface="+mj-lt"/>
              </a:rPr>
              <a:t>giảng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600" b="1" dirty="0" err="1" smtClean="0">
                <a:latin typeface="+mj-lt"/>
              </a:rPr>
              <a:t>trực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600" b="1" dirty="0" err="1" smtClean="0">
                <a:latin typeface="+mj-lt"/>
              </a:rPr>
              <a:t>tuyến</a:t>
            </a:r>
            <a:endParaRPr lang="en-US" sz="1600" b="1" dirty="0" smtClean="0">
              <a:latin typeface="+mj-lt"/>
            </a:endParaRPr>
          </a:p>
          <a:p>
            <a:pPr marL="285750" indent="-285750" algn="just">
              <a:lnSpc>
                <a:spcPct val="125000"/>
              </a:lnSpc>
              <a:buFontTx/>
              <a:buChar char="-"/>
            </a:pPr>
            <a:r>
              <a:rPr lang="en-US" sz="1600" dirty="0" err="1" smtClean="0">
                <a:latin typeface="+mj-lt"/>
              </a:rPr>
              <a:t>Bài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giảng</a:t>
            </a:r>
            <a:r>
              <a:rPr lang="en-US" sz="1600" dirty="0" smtClean="0">
                <a:latin typeface="+mj-lt"/>
              </a:rPr>
              <a:t> Video: Video </a:t>
            </a:r>
            <a:r>
              <a:rPr lang="en-US" sz="1600" dirty="0" err="1" smtClean="0">
                <a:latin typeface="+mj-lt"/>
              </a:rPr>
              <a:t>bài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giảng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không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cần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phải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có</a:t>
            </a:r>
            <a:r>
              <a:rPr lang="en-US" sz="1600" dirty="0" smtClean="0">
                <a:latin typeface="+mj-lt"/>
              </a:rPr>
              <a:t> dung </a:t>
            </a:r>
            <a:r>
              <a:rPr lang="en-US" sz="1600" dirty="0" err="1" smtClean="0">
                <a:latin typeface="+mj-lt"/>
              </a:rPr>
              <a:t>lượng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lớn</a:t>
            </a:r>
            <a:r>
              <a:rPr lang="en-US" sz="1600" dirty="0" smtClean="0">
                <a:latin typeface="+mj-lt"/>
              </a:rPr>
              <a:t>, </a:t>
            </a:r>
            <a:r>
              <a:rPr lang="en-US" sz="1600" dirty="0" err="1" smtClean="0">
                <a:latin typeface="+mj-lt"/>
              </a:rPr>
              <a:t>nên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Thầy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cô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hoàn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toàn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có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thể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sử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dụng</a:t>
            </a:r>
            <a:r>
              <a:rPr lang="en-US" sz="1600" dirty="0" smtClean="0">
                <a:latin typeface="+mj-lt"/>
              </a:rPr>
              <a:t> Smartphone </a:t>
            </a:r>
            <a:r>
              <a:rPr lang="en-US" sz="1600" dirty="0" err="1" smtClean="0">
                <a:latin typeface="+mj-lt"/>
              </a:rPr>
              <a:t>để</a:t>
            </a:r>
            <a:r>
              <a:rPr lang="en-US" sz="1600" dirty="0" smtClean="0">
                <a:latin typeface="+mj-lt"/>
              </a:rPr>
              <a:t> quay </a:t>
            </a:r>
            <a:r>
              <a:rPr lang="en-US" sz="1600" dirty="0" err="1" smtClean="0">
                <a:latin typeface="+mj-lt"/>
              </a:rPr>
              <a:t>lại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bài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giảng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trên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lớp</a:t>
            </a:r>
            <a:endParaRPr lang="en-US" sz="1600" dirty="0" smtClean="0">
              <a:latin typeface="+mj-lt"/>
            </a:endParaRPr>
          </a:p>
          <a:p>
            <a:pPr marL="285750" indent="-285750" algn="just">
              <a:lnSpc>
                <a:spcPct val="125000"/>
              </a:lnSpc>
              <a:buFontTx/>
              <a:buChar char="-"/>
            </a:pPr>
            <a:r>
              <a:rPr lang="en-US" sz="1600" dirty="0" err="1" smtClean="0">
                <a:latin typeface="+mj-lt"/>
              </a:rPr>
              <a:t>Bài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giảng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Scorm</a:t>
            </a:r>
            <a:r>
              <a:rPr lang="en-US" sz="1600" dirty="0" smtClean="0">
                <a:latin typeface="+mj-lt"/>
              </a:rPr>
              <a:t>: </a:t>
            </a:r>
            <a:r>
              <a:rPr lang="en-US" sz="1600" dirty="0" err="1" smtClean="0">
                <a:latin typeface="+mj-lt"/>
              </a:rPr>
              <a:t>Sử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dụng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p</a:t>
            </a:r>
            <a:r>
              <a:rPr lang="en-US" sz="1600" dirty="0" err="1" smtClean="0">
                <a:latin typeface="+mj-lt"/>
              </a:rPr>
              <a:t>hần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mềm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soạn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giảng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Scorm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như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Avina</a:t>
            </a:r>
            <a:r>
              <a:rPr lang="en-US" sz="1600" dirty="0" smtClean="0">
                <a:latin typeface="+mj-lt"/>
              </a:rPr>
              <a:t>…  </a:t>
            </a:r>
            <a:r>
              <a:rPr lang="en-US" sz="1600" dirty="0" err="1" smtClean="0">
                <a:latin typeface="+mj-lt"/>
              </a:rPr>
              <a:t>để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xây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dựng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bài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giảng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điện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tử</a:t>
            </a:r>
            <a:r>
              <a:rPr lang="en-US" sz="1600" dirty="0" smtClean="0">
                <a:latin typeface="+mj-lt"/>
              </a:rPr>
              <a:t> cho </a:t>
            </a:r>
            <a:r>
              <a:rPr lang="en-US" sz="1600" dirty="0" err="1" smtClean="0">
                <a:latin typeface="+mj-lt"/>
              </a:rPr>
              <a:t>học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sinh</a:t>
            </a:r>
            <a:endParaRPr lang="en-US" sz="1600" dirty="0" smtClean="0">
              <a:latin typeface="+mj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026282" y="3187637"/>
            <a:ext cx="37893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600" b="1" dirty="0" err="1" smtClean="0">
                <a:latin typeface="+mj-lt"/>
              </a:rPr>
              <a:t>Ôn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600" b="1" dirty="0" err="1" smtClean="0">
                <a:latin typeface="+mj-lt"/>
              </a:rPr>
              <a:t>tập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600" b="1" dirty="0" err="1" smtClean="0">
                <a:latin typeface="+mj-lt"/>
              </a:rPr>
              <a:t>luyện</a:t>
            </a:r>
            <a:r>
              <a:rPr lang="en-US" sz="1600" b="1" dirty="0" smtClean="0">
                <a:latin typeface="+mj-lt"/>
              </a:rPr>
              <a:t> </a:t>
            </a:r>
            <a:r>
              <a:rPr lang="en-US" sz="1600" b="1" dirty="0" err="1" smtClean="0">
                <a:latin typeface="+mj-lt"/>
              </a:rPr>
              <a:t>thi</a:t>
            </a:r>
            <a:endParaRPr lang="en-US" sz="1600" b="1" dirty="0" smtClean="0">
              <a:latin typeface="+mj-lt"/>
            </a:endParaRPr>
          </a:p>
          <a:p>
            <a:pPr algn="just">
              <a:lnSpc>
                <a:spcPct val="125000"/>
              </a:lnSpc>
            </a:pPr>
            <a:r>
              <a:rPr lang="en-US" sz="1600" dirty="0" smtClean="0">
                <a:latin typeface="+mj-lt"/>
              </a:rPr>
              <a:t>Thầy </a:t>
            </a:r>
            <a:r>
              <a:rPr lang="en-US" sz="1600" dirty="0" err="1" smtClean="0">
                <a:latin typeface="+mj-lt"/>
              </a:rPr>
              <a:t>cô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có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thể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sử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dụng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phẩn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mềm</a:t>
            </a:r>
            <a:r>
              <a:rPr lang="en-US" sz="1600" dirty="0" smtClean="0">
                <a:latin typeface="+mj-lt"/>
              </a:rPr>
              <a:t> E-Learning </a:t>
            </a:r>
            <a:r>
              <a:rPr lang="en-US" sz="1600" dirty="0" err="1" smtClean="0">
                <a:latin typeface="+mj-lt"/>
              </a:rPr>
              <a:t>để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soạn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các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câu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hỏi</a:t>
            </a:r>
            <a:r>
              <a:rPr lang="en-US" sz="1600" dirty="0" smtClean="0">
                <a:latin typeface="+mj-lt"/>
              </a:rPr>
              <a:t>, </a:t>
            </a:r>
            <a:r>
              <a:rPr lang="en-US" sz="1600" dirty="0" err="1" smtClean="0">
                <a:latin typeface="+mj-lt"/>
              </a:rPr>
              <a:t>bài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tập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dạng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tương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tác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và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đưa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lên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hệ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thống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cổng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học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tập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trực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tuyến</a:t>
            </a:r>
            <a:r>
              <a:rPr lang="en-US" sz="1600" dirty="0" smtClean="0">
                <a:latin typeface="+mj-lt"/>
              </a:rPr>
              <a:t>. </a:t>
            </a:r>
          </a:p>
          <a:p>
            <a:pPr>
              <a:lnSpc>
                <a:spcPct val="125000"/>
              </a:lnSpc>
            </a:pPr>
            <a:endParaRPr lang="en-US" sz="1600" dirty="0" smtClean="0">
              <a:latin typeface="+mj-lt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993850" y="4737516"/>
            <a:ext cx="3800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600" b="1" dirty="0" smtClean="0">
                <a:latin typeface="+mj-lt"/>
              </a:rPr>
              <a:t>Thi </a:t>
            </a:r>
            <a:r>
              <a:rPr lang="en-US" sz="1600" b="1" dirty="0" err="1" smtClean="0">
                <a:latin typeface="+mj-lt"/>
              </a:rPr>
              <a:t>thử</a:t>
            </a:r>
            <a:endParaRPr lang="en-US" sz="1600" b="1" dirty="0" smtClean="0">
              <a:latin typeface="+mj-lt"/>
            </a:endParaRPr>
          </a:p>
          <a:p>
            <a:pPr algn="just">
              <a:lnSpc>
                <a:spcPct val="125000"/>
              </a:lnSpc>
            </a:pPr>
            <a:r>
              <a:rPr lang="en-US" sz="1600" dirty="0" smtClean="0">
                <a:latin typeface="+mj-lt"/>
              </a:rPr>
              <a:t>Nhà </a:t>
            </a:r>
            <a:r>
              <a:rPr lang="en-US" sz="1600" dirty="0" err="1" smtClean="0">
                <a:latin typeface="+mj-lt"/>
              </a:rPr>
              <a:t>trường</a:t>
            </a:r>
            <a:r>
              <a:rPr lang="en-US" sz="1600" dirty="0" smtClean="0">
                <a:latin typeface="+mj-lt"/>
              </a:rPr>
              <a:t>, </a:t>
            </a:r>
            <a:r>
              <a:rPr lang="en-US" sz="1600" dirty="0" err="1" smtClean="0">
                <a:latin typeface="+mj-lt"/>
              </a:rPr>
              <a:t>thầy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cô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có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thể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tổ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chức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các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kỳ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thi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thử</a:t>
            </a:r>
            <a:r>
              <a:rPr lang="en-US" sz="1600" dirty="0">
                <a:latin typeface="+mj-lt"/>
              </a:rPr>
              <a:t>  </a:t>
            </a:r>
            <a:r>
              <a:rPr lang="en-US" sz="1600" dirty="0" err="1" smtClean="0">
                <a:latin typeface="+mj-lt"/>
              </a:rPr>
              <a:t>trên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cổng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học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 err="1" smtClean="0">
                <a:latin typeface="+mj-lt"/>
              </a:rPr>
              <a:t>tập</a:t>
            </a:r>
            <a:endParaRPr lang="en-US" sz="1600" dirty="0" smtClean="0">
              <a:latin typeface="+mj-lt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9240856" y="1277949"/>
            <a:ext cx="2680453" cy="395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en-US" sz="2000" b="1" dirty="0" smtClean="0">
                <a:latin typeface="+mj-lt"/>
              </a:rPr>
              <a:t>KẾT LUẬN</a:t>
            </a:r>
          </a:p>
          <a:p>
            <a:pPr algn="just">
              <a:lnSpc>
                <a:spcPct val="114000"/>
              </a:lnSpc>
            </a:pPr>
            <a:r>
              <a:rPr lang="en-US" sz="2000" dirty="0" err="1" smtClean="0">
                <a:latin typeface="+mj-lt"/>
              </a:rPr>
              <a:t>Việc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học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và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thi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trực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tuyến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sẽ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giải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tỏa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bớt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áp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lực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đi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học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kèm</a:t>
            </a:r>
            <a:r>
              <a:rPr lang="en-US" sz="2000" dirty="0" smtClean="0">
                <a:latin typeface="+mj-lt"/>
              </a:rPr>
              <a:t>, </a:t>
            </a:r>
            <a:r>
              <a:rPr lang="en-US" sz="2000" dirty="0" err="1" smtClean="0">
                <a:latin typeface="+mj-lt"/>
              </a:rPr>
              <a:t>học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thêm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của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học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sinh</a:t>
            </a:r>
            <a:r>
              <a:rPr lang="en-US" sz="2000" dirty="0" smtClean="0">
                <a:latin typeface="+mj-lt"/>
              </a:rPr>
              <a:t>, </a:t>
            </a:r>
            <a:r>
              <a:rPr lang="en-US" sz="2000" dirty="0" err="1" smtClean="0">
                <a:latin typeface="+mj-lt"/>
              </a:rPr>
              <a:t>đồng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thời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giải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tỏa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nỗi</a:t>
            </a:r>
            <a:r>
              <a:rPr lang="en-US" sz="2000" dirty="0" smtClean="0">
                <a:latin typeface="+mj-lt"/>
              </a:rPr>
              <a:t> lo </a:t>
            </a:r>
            <a:r>
              <a:rPr lang="en-US" sz="2000" dirty="0" err="1" smtClean="0">
                <a:latin typeface="+mj-lt"/>
              </a:rPr>
              <a:t>của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nhà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trường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và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phụ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huynh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trong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những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thời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điểm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bùng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phát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dịch</a:t>
            </a:r>
            <a:r>
              <a:rPr lang="en-US" sz="2000" dirty="0" smtClean="0">
                <a:latin typeface="+mj-lt"/>
              </a:rPr>
              <a:t> Corona </a:t>
            </a:r>
            <a:r>
              <a:rPr lang="en-US" sz="2000" dirty="0" err="1" smtClean="0">
                <a:latin typeface="+mj-lt"/>
              </a:rPr>
              <a:t>nguy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hiểm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như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hiện</a:t>
            </a:r>
            <a:r>
              <a:rPr lang="en-US" sz="2000" dirty="0" smtClean="0">
                <a:latin typeface="+mj-lt"/>
              </a:rPr>
              <a:t> nay. </a:t>
            </a:r>
            <a:endParaRPr lang="en-US" sz="2000" dirty="0">
              <a:latin typeface="+mj-lt"/>
            </a:endParaRPr>
          </a:p>
        </p:txBody>
      </p:sp>
      <p:sp>
        <p:nvSpPr>
          <p:cNvPr id="107" name="Freeform 6"/>
          <p:cNvSpPr>
            <a:spLocks noEditPoints="1"/>
          </p:cNvSpPr>
          <p:nvPr/>
        </p:nvSpPr>
        <p:spPr bwMode="auto">
          <a:xfrm>
            <a:off x="1636211" y="2917374"/>
            <a:ext cx="419479" cy="419479"/>
          </a:xfrm>
          <a:custGeom>
            <a:avLst/>
            <a:gdLst>
              <a:gd name="T0" fmla="*/ 280 w 285"/>
              <a:gd name="T1" fmla="*/ 174 h 285"/>
              <a:gd name="T2" fmla="*/ 142 w 285"/>
              <a:gd name="T3" fmla="*/ 285 h 285"/>
              <a:gd name="T4" fmla="*/ 44 w 285"/>
              <a:gd name="T5" fmla="*/ 246 h 285"/>
              <a:gd name="T6" fmla="*/ 20 w 285"/>
              <a:gd name="T7" fmla="*/ 270 h 285"/>
              <a:gd name="T8" fmla="*/ 12 w 285"/>
              <a:gd name="T9" fmla="*/ 273 h 285"/>
              <a:gd name="T10" fmla="*/ 0 w 285"/>
              <a:gd name="T11" fmla="*/ 261 h 285"/>
              <a:gd name="T12" fmla="*/ 0 w 285"/>
              <a:gd name="T13" fmla="*/ 178 h 285"/>
              <a:gd name="T14" fmla="*/ 12 w 285"/>
              <a:gd name="T15" fmla="*/ 166 h 285"/>
              <a:gd name="T16" fmla="*/ 95 w 285"/>
              <a:gd name="T17" fmla="*/ 166 h 285"/>
              <a:gd name="T18" fmla="*/ 107 w 285"/>
              <a:gd name="T19" fmla="*/ 178 h 285"/>
              <a:gd name="T20" fmla="*/ 103 w 285"/>
              <a:gd name="T21" fmla="*/ 187 h 285"/>
              <a:gd name="T22" fmla="*/ 78 w 285"/>
              <a:gd name="T23" fmla="*/ 212 h 285"/>
              <a:gd name="T24" fmla="*/ 143 w 285"/>
              <a:gd name="T25" fmla="*/ 238 h 285"/>
              <a:gd name="T26" fmla="*/ 223 w 285"/>
              <a:gd name="T27" fmla="*/ 192 h 285"/>
              <a:gd name="T28" fmla="*/ 233 w 285"/>
              <a:gd name="T29" fmla="*/ 171 h 285"/>
              <a:gd name="T30" fmla="*/ 239 w 285"/>
              <a:gd name="T31" fmla="*/ 166 h 285"/>
              <a:gd name="T32" fmla="*/ 274 w 285"/>
              <a:gd name="T33" fmla="*/ 166 h 285"/>
              <a:gd name="T34" fmla="*/ 280 w 285"/>
              <a:gd name="T35" fmla="*/ 172 h 285"/>
              <a:gd name="T36" fmla="*/ 280 w 285"/>
              <a:gd name="T37" fmla="*/ 174 h 285"/>
              <a:gd name="T38" fmla="*/ 285 w 285"/>
              <a:gd name="T39" fmla="*/ 107 h 285"/>
              <a:gd name="T40" fmla="*/ 273 w 285"/>
              <a:gd name="T41" fmla="*/ 119 h 285"/>
              <a:gd name="T42" fmla="*/ 190 w 285"/>
              <a:gd name="T43" fmla="*/ 119 h 285"/>
              <a:gd name="T44" fmla="*/ 178 w 285"/>
              <a:gd name="T45" fmla="*/ 107 h 285"/>
              <a:gd name="T46" fmla="*/ 182 w 285"/>
              <a:gd name="T47" fmla="*/ 99 h 285"/>
              <a:gd name="T48" fmla="*/ 207 w 285"/>
              <a:gd name="T49" fmla="*/ 73 h 285"/>
              <a:gd name="T50" fmla="*/ 143 w 285"/>
              <a:gd name="T51" fmla="*/ 48 h 285"/>
              <a:gd name="T52" fmla="*/ 62 w 285"/>
              <a:gd name="T53" fmla="*/ 93 h 285"/>
              <a:gd name="T54" fmla="*/ 52 w 285"/>
              <a:gd name="T55" fmla="*/ 115 h 285"/>
              <a:gd name="T56" fmla="*/ 46 w 285"/>
              <a:gd name="T57" fmla="*/ 119 h 285"/>
              <a:gd name="T58" fmla="*/ 9 w 285"/>
              <a:gd name="T59" fmla="*/ 119 h 285"/>
              <a:gd name="T60" fmla="*/ 3 w 285"/>
              <a:gd name="T61" fmla="*/ 113 h 285"/>
              <a:gd name="T62" fmla="*/ 3 w 285"/>
              <a:gd name="T63" fmla="*/ 112 h 285"/>
              <a:gd name="T64" fmla="*/ 143 w 285"/>
              <a:gd name="T65" fmla="*/ 0 h 285"/>
              <a:gd name="T66" fmla="*/ 241 w 285"/>
              <a:gd name="T67" fmla="*/ 40 h 285"/>
              <a:gd name="T68" fmla="*/ 265 w 285"/>
              <a:gd name="T69" fmla="*/ 16 h 285"/>
              <a:gd name="T70" fmla="*/ 273 w 285"/>
              <a:gd name="T71" fmla="*/ 12 h 285"/>
              <a:gd name="T72" fmla="*/ 285 w 285"/>
              <a:gd name="T73" fmla="*/ 24 h 285"/>
              <a:gd name="T74" fmla="*/ 285 w 285"/>
              <a:gd name="T75" fmla="*/ 10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5" h="285">
                <a:moveTo>
                  <a:pt x="280" y="174"/>
                </a:moveTo>
                <a:cubicBezTo>
                  <a:pt x="264" y="239"/>
                  <a:pt x="210" y="285"/>
                  <a:pt x="142" y="285"/>
                </a:cubicBezTo>
                <a:cubicBezTo>
                  <a:pt x="106" y="285"/>
                  <a:pt x="71" y="271"/>
                  <a:pt x="44" y="246"/>
                </a:cubicBezTo>
                <a:cubicBezTo>
                  <a:pt x="20" y="270"/>
                  <a:pt x="20" y="270"/>
                  <a:pt x="20" y="270"/>
                </a:cubicBezTo>
                <a:cubicBezTo>
                  <a:pt x="18" y="272"/>
                  <a:pt x="15" y="273"/>
                  <a:pt x="12" y="273"/>
                </a:cubicBezTo>
                <a:cubicBezTo>
                  <a:pt x="5" y="273"/>
                  <a:pt x="0" y="268"/>
                  <a:pt x="0" y="261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72"/>
                  <a:pt x="5" y="166"/>
                  <a:pt x="12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102" y="166"/>
                  <a:pt x="107" y="172"/>
                  <a:pt x="107" y="178"/>
                </a:cubicBezTo>
                <a:cubicBezTo>
                  <a:pt x="107" y="182"/>
                  <a:pt x="106" y="184"/>
                  <a:pt x="103" y="187"/>
                </a:cubicBezTo>
                <a:cubicBezTo>
                  <a:pt x="78" y="212"/>
                  <a:pt x="78" y="212"/>
                  <a:pt x="78" y="212"/>
                </a:cubicBezTo>
                <a:cubicBezTo>
                  <a:pt x="95" y="228"/>
                  <a:pt x="119" y="238"/>
                  <a:pt x="143" y="238"/>
                </a:cubicBezTo>
                <a:cubicBezTo>
                  <a:pt x="176" y="238"/>
                  <a:pt x="206" y="221"/>
                  <a:pt x="223" y="192"/>
                </a:cubicBezTo>
                <a:cubicBezTo>
                  <a:pt x="228" y="185"/>
                  <a:pt x="230" y="178"/>
                  <a:pt x="233" y="171"/>
                </a:cubicBezTo>
                <a:cubicBezTo>
                  <a:pt x="234" y="168"/>
                  <a:pt x="236" y="166"/>
                  <a:pt x="239" y="166"/>
                </a:cubicBezTo>
                <a:cubicBezTo>
                  <a:pt x="274" y="166"/>
                  <a:pt x="274" y="166"/>
                  <a:pt x="274" y="166"/>
                </a:cubicBezTo>
                <a:cubicBezTo>
                  <a:pt x="278" y="166"/>
                  <a:pt x="280" y="169"/>
                  <a:pt x="280" y="172"/>
                </a:cubicBezTo>
                <a:cubicBezTo>
                  <a:pt x="280" y="173"/>
                  <a:pt x="280" y="173"/>
                  <a:pt x="280" y="174"/>
                </a:cubicBezTo>
                <a:close/>
                <a:moveTo>
                  <a:pt x="285" y="107"/>
                </a:moveTo>
                <a:cubicBezTo>
                  <a:pt x="285" y="114"/>
                  <a:pt x="280" y="119"/>
                  <a:pt x="273" y="119"/>
                </a:cubicBezTo>
                <a:cubicBezTo>
                  <a:pt x="190" y="119"/>
                  <a:pt x="190" y="119"/>
                  <a:pt x="190" y="119"/>
                </a:cubicBezTo>
                <a:cubicBezTo>
                  <a:pt x="184" y="119"/>
                  <a:pt x="178" y="114"/>
                  <a:pt x="178" y="107"/>
                </a:cubicBezTo>
                <a:cubicBezTo>
                  <a:pt x="178" y="104"/>
                  <a:pt x="179" y="101"/>
                  <a:pt x="182" y="99"/>
                </a:cubicBezTo>
                <a:cubicBezTo>
                  <a:pt x="207" y="73"/>
                  <a:pt x="207" y="73"/>
                  <a:pt x="207" y="73"/>
                </a:cubicBezTo>
                <a:cubicBezTo>
                  <a:pt x="190" y="57"/>
                  <a:pt x="166" y="48"/>
                  <a:pt x="143" y="48"/>
                </a:cubicBezTo>
                <a:cubicBezTo>
                  <a:pt x="109" y="48"/>
                  <a:pt x="79" y="65"/>
                  <a:pt x="62" y="93"/>
                </a:cubicBezTo>
                <a:cubicBezTo>
                  <a:pt x="57" y="100"/>
                  <a:pt x="55" y="107"/>
                  <a:pt x="52" y="115"/>
                </a:cubicBezTo>
                <a:cubicBezTo>
                  <a:pt x="51" y="117"/>
                  <a:pt x="49" y="119"/>
                  <a:pt x="46" y="119"/>
                </a:cubicBezTo>
                <a:cubicBezTo>
                  <a:pt x="9" y="119"/>
                  <a:pt x="9" y="119"/>
                  <a:pt x="9" y="119"/>
                </a:cubicBezTo>
                <a:cubicBezTo>
                  <a:pt x="6" y="119"/>
                  <a:pt x="3" y="116"/>
                  <a:pt x="3" y="113"/>
                </a:cubicBezTo>
                <a:cubicBezTo>
                  <a:pt x="3" y="113"/>
                  <a:pt x="3" y="112"/>
                  <a:pt x="3" y="112"/>
                </a:cubicBezTo>
                <a:cubicBezTo>
                  <a:pt x="19" y="46"/>
                  <a:pt x="74" y="0"/>
                  <a:pt x="143" y="0"/>
                </a:cubicBezTo>
                <a:cubicBezTo>
                  <a:pt x="179" y="0"/>
                  <a:pt x="214" y="15"/>
                  <a:pt x="241" y="40"/>
                </a:cubicBezTo>
                <a:cubicBezTo>
                  <a:pt x="265" y="16"/>
                  <a:pt x="265" y="16"/>
                  <a:pt x="265" y="16"/>
                </a:cubicBezTo>
                <a:cubicBezTo>
                  <a:pt x="267" y="13"/>
                  <a:pt x="270" y="12"/>
                  <a:pt x="273" y="12"/>
                </a:cubicBezTo>
                <a:cubicBezTo>
                  <a:pt x="280" y="12"/>
                  <a:pt x="285" y="18"/>
                  <a:pt x="285" y="24"/>
                </a:cubicBezTo>
                <a:lnTo>
                  <a:pt x="285" y="1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prstClr val="black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8991601" y="664256"/>
            <a:ext cx="18205" cy="5088923"/>
          </a:xfrm>
          <a:prstGeom prst="line">
            <a:avLst/>
          </a:prstGeom>
          <a:ln w="31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188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8"/>
          <a:stretch/>
        </p:blipFill>
        <p:spPr>
          <a:xfrm>
            <a:off x="-152400" y="-4354"/>
            <a:ext cx="123444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-685800" y="1810358"/>
            <a:ext cx="5479942" cy="322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CHI PHÍ </a:t>
            </a:r>
          </a:p>
          <a:p>
            <a:pPr algn="ctr">
              <a:lnSpc>
                <a:spcPct val="130000"/>
              </a:lnSpc>
            </a:pP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XÂY DỰNG CỔNG</a:t>
            </a:r>
          </a:p>
          <a:p>
            <a:pPr algn="ctr">
              <a:lnSpc>
                <a:spcPct val="130000"/>
              </a:lnSpc>
            </a:pPr>
            <a:r>
              <a:rPr lang="en-US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ĐÀO TẠO TRÊN NỀN TẢNG CLS</a:t>
            </a:r>
            <a:endParaRPr lang="en-US" sz="4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935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CC9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CC9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5_Office Theme">
  <a:themeElements>
    <a:clrScheme name="Custom 1">
      <a:dk1>
        <a:srgbClr val="000000"/>
      </a:dk1>
      <a:lt1>
        <a:sysClr val="window" lastClr="FFFFFF"/>
      </a:lt1>
      <a:dk2>
        <a:srgbClr val="3F3F3F"/>
      </a:dk2>
      <a:lt2>
        <a:srgbClr val="FCFCFC"/>
      </a:lt2>
      <a:accent1>
        <a:srgbClr val="F8D35E"/>
      </a:accent1>
      <a:accent2>
        <a:srgbClr val="1B6AA3"/>
      </a:accent2>
      <a:accent3>
        <a:srgbClr val="3FD5BA"/>
      </a:accent3>
      <a:accent4>
        <a:srgbClr val="F47264"/>
      </a:accent4>
      <a:accent5>
        <a:srgbClr val="8F8FBF"/>
      </a:accent5>
      <a:accent6>
        <a:srgbClr val="7CC8E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</TotalTime>
  <Words>685</Words>
  <Application>Microsoft Office PowerPoint</Application>
  <PresentationFormat>Widescreen</PresentationFormat>
  <Paragraphs>93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16</vt:i4>
      </vt:variant>
    </vt:vector>
  </HeadingPairs>
  <TitlesOfParts>
    <vt:vector size="34" baseType="lpstr">
      <vt:lpstr>Arial</vt:lpstr>
      <vt:lpstr>Calibri</vt:lpstr>
      <vt:lpstr>Calibri Light</vt:lpstr>
      <vt:lpstr>FontAwesome</vt:lpstr>
      <vt:lpstr>Lato</vt:lpstr>
      <vt:lpstr>Lato Black</vt:lpstr>
      <vt:lpstr>LaTO LIGHT</vt:lpstr>
      <vt:lpstr>Roboto</vt:lpstr>
      <vt:lpstr>Roboto Black</vt:lpstr>
      <vt:lpstr>Segoe UI</vt:lpstr>
      <vt:lpstr>Times New Roman</vt:lpstr>
      <vt:lpstr>Office Theme</vt:lpstr>
      <vt:lpstr>3_Office Theme</vt:lpstr>
      <vt:lpstr>7_Office Theme</vt:lpstr>
      <vt:lpstr>15_Office Theme</vt:lpstr>
      <vt:lpstr>21_Office Theme</vt:lpstr>
      <vt:lpstr>Tema de Office</vt:lpstr>
      <vt:lpstr>2_Tema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9Slide</dc:creator>
  <cp:lastModifiedBy>Nguyễn Đình Lĩnh</cp:lastModifiedBy>
  <cp:revision>111</cp:revision>
  <dcterms:created xsi:type="dcterms:W3CDTF">2015-10-29T17:39:51Z</dcterms:created>
  <dcterms:modified xsi:type="dcterms:W3CDTF">2020-02-17T07:59:50Z</dcterms:modified>
</cp:coreProperties>
</file>